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2" r:id="rId2"/>
    <p:sldId id="263" r:id="rId3"/>
    <p:sldId id="264" r:id="rId4"/>
    <p:sldId id="265" r:id="rId5"/>
    <p:sldId id="266" r:id="rId6"/>
    <p:sldId id="268" r:id="rId7"/>
    <p:sldId id="267" r:id="rId8"/>
    <p:sldId id="269" r:id="rId9"/>
    <p:sldId id="270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B43291-4A4E-4723-B29A-2E1BBC37DBE5}" type="datetimeFigureOut">
              <a:rPr lang="en-GB" smtClean="0"/>
              <a:t>24/04/2022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6F7D0-3E21-4935-8C79-69AB3189AE2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242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ouest-france.fr/economie/emploi/en-bretagne-38-des-entreprises-veulent-recruter-en-2022-voici-les-emplois-les-plus-recherches-6493b768-b4e5-11ec-af07-9a1e7d385411#:~:text=Couvreur%2C%20aide%20%C3%A0%20domicile%2C%20m%C3%A9canicien,recrutement%20sont%20les%20plus%20nombreuses.&amp;text=ARCHIVES%20MARC%20OLLIVIER.-,Couvreur%20et%20couvreur%20zingueur%20sont%20les%20m%C3%A9tiers%20les%20plus%20en,de%20l'emploi%20en%20Bretagn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6F7D0-3E21-4935-8C79-69AB3189AE2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864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1DD16B7-A51C-47B6-8D00-5A7FEADC86DA}"/>
              </a:ext>
            </a:extLst>
          </p:cNvPr>
          <p:cNvSpPr/>
          <p:nvPr userDrawn="1"/>
        </p:nvSpPr>
        <p:spPr>
          <a:xfrm>
            <a:off x="179512" y="116632"/>
            <a:ext cx="2304256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103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E98385-9546-3142-A2A0-65C9C65E3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73F5502-25F1-A14E-B72B-30E23473B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53E72E-5B46-984A-A05B-C46572B67C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22E82C3-2EB0-7C49-9965-E84B10948E84}" type="datetimeFigureOut">
              <a:rPr lang="fr-FR" smtClean="0"/>
              <a:t>24/04/2022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E9B844-AF87-D74A-B0DD-6E0EF14F6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0EC41D-C904-6241-A053-91B876FD4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1C5EC1C-5EB0-1643-AD26-E0E9C287A8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1163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7B60B5D-C866-484B-AE14-3ACDB491D0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C485EDD-F9D9-444D-82E1-9D371E8BD0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EF2D2D-53DF-F14D-B094-D06B495E88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22E82C3-2EB0-7C49-9965-E84B10948E84}" type="datetimeFigureOut">
              <a:rPr lang="fr-FR" smtClean="0"/>
              <a:t>24/04/2022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D32AE4-4DE6-9C4C-B022-684905BBB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D22D3DB-BA2D-3843-BE9A-FA655C3DC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1C5EC1C-5EB0-1643-AD26-E0E9C287A8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6320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4D1DA69-7B22-4045-9148-9F784FF88F29}"/>
              </a:ext>
            </a:extLst>
          </p:cNvPr>
          <p:cNvSpPr/>
          <p:nvPr userDrawn="1"/>
        </p:nvSpPr>
        <p:spPr>
          <a:xfrm>
            <a:off x="179512" y="116632"/>
            <a:ext cx="2304256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C9102F5-BDDE-1C4F-9E88-BAF7B7060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190372"/>
            <a:ext cx="6607645" cy="1500317"/>
          </a:xfrm>
        </p:spPr>
        <p:txBody>
          <a:bodyPr anchor="b" anchorCtr="0">
            <a:normAutofit/>
          </a:bodyPr>
          <a:lstStyle>
            <a:lvl1pPr>
              <a:defRPr sz="4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5193590-BD85-C743-A767-1C600DE0D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E5A1876-A1EA-6C4B-8728-BCDCFF4EC1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22E82C3-2EB0-7C49-9965-E84B10948E84}" type="datetimeFigureOut">
              <a:rPr lang="fr-FR" smtClean="0"/>
              <a:t>24/04/2022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A0F6759-CC0B-7B46-829E-37F884FA6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279467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65FDE9-3FEA-E941-9899-B8C531EE8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23620" y="6356351"/>
            <a:ext cx="634330" cy="365125"/>
          </a:xfrm>
          <a:prstGeom prst="rect">
            <a:avLst/>
          </a:prstGeom>
        </p:spPr>
        <p:txBody>
          <a:bodyPr/>
          <a:lstStyle/>
          <a:p>
            <a:fld id="{31C5EC1C-5EB0-1643-AD26-E0E9C287A801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2528D2B-9CCE-46CC-90ED-670F00571F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251520" y="178526"/>
            <a:ext cx="1486263" cy="150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807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6DD24C-3694-C549-B2BA-4235CBB8B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F55684A-5998-F549-9FDB-B06D31560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999F0F-C6D3-9449-A86D-8CF82E5618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22E82C3-2EB0-7C49-9965-E84B10948E84}" type="datetimeFigureOut">
              <a:rPr lang="fr-FR" smtClean="0"/>
              <a:t>24/04/2022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0440FFC-1D11-394E-83EB-31CE7E049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8649B1A-270D-FA44-90D0-CF33D35D3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1C5EC1C-5EB0-1643-AD26-E0E9C287A8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8383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885A4C-F7E4-3046-8168-B67CA5B20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05DF66-5744-F749-98D9-94829A5782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596AB9F-0652-1041-83D6-A4F0972629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457200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BF1CF9-C945-DD41-8D1A-4B8A0B626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96A5DC4-5675-684F-A672-A42906CD0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8398FFE-FFB0-684C-8B3B-EC4EB6391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4729404-F21E-8B42-B504-CD0D3777A6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55D8DAE-E64C-6249-95B2-606D229D4D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A28D475-540A-6744-863F-AE3CF6BE9E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22E82C3-2EB0-7C49-9965-E84B10948E84}" type="datetimeFigureOut">
              <a:rPr lang="fr-FR" smtClean="0"/>
              <a:t>24/04/2022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A6626CC-F93F-FF49-8634-35172E267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72067C7-7B5E-9C44-BF9E-3FAAC1663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1C5EC1C-5EB0-1643-AD26-E0E9C287A8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7902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844346-45F8-9246-976D-98DF22BE5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3886EBB-F12A-7C46-ACE6-52B4601325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22E82C3-2EB0-7C49-9965-E84B10948E84}" type="datetimeFigureOut">
              <a:rPr lang="fr-FR" smtClean="0"/>
              <a:t>24/04/2022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27568A1-AE73-884F-82FC-2C9C81125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22B75D0-CF36-9B44-8C6F-9B4C8C02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1C5EC1C-5EB0-1643-AD26-E0E9C287A8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8712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60FCD1E-5D42-EB4E-82C4-CD8DBE9CEB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22E82C3-2EB0-7C49-9965-E84B10948E84}" type="datetimeFigureOut">
              <a:rPr lang="fr-FR" smtClean="0"/>
              <a:t>24/04/2022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11F48FB-B1FA-E64C-AC68-ABBC7EDC6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C23505C-00BD-BA48-9AAF-BC0301FF4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1C5EC1C-5EB0-1643-AD26-E0E9C287A8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8869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64ED1A-B4A5-B64D-ABD3-537A74BD2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568449-7589-5240-A5C2-729AAD07C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46A083E-FDB8-1440-B25C-87A4F0F03A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1D4D753-FAA1-B840-ADCD-4A6575E119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22E82C3-2EB0-7C49-9965-E84B10948E84}" type="datetimeFigureOut">
              <a:rPr lang="fr-FR" smtClean="0"/>
              <a:t>24/04/2022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C5E6864-BFC4-F441-99A3-52F944A52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88D1994-E313-7A42-BFA0-0329434AC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1C5EC1C-5EB0-1643-AD26-E0E9C287A8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003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47C271-35A8-E845-BF14-32105B91F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2857F2F-EF5C-8F4C-B5FE-5447BBC403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294CDAC-BD73-1246-9A47-BD73DCC234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DBC0E3-153E-3E45-821D-93F276BC34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22E82C3-2EB0-7C49-9965-E84B10948E84}" type="datetimeFigureOut">
              <a:rPr lang="fr-FR" smtClean="0"/>
              <a:t>24/04/2022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3399A28-F501-FB4C-AAF6-17333608E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C117F90-F4C7-294B-AF79-24CFD36A8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1C5EC1C-5EB0-1643-AD26-E0E9C287A8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068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C1A50093-BE07-7C45-8FF0-A4EE1EFA908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"/>
            <a:ext cx="9144000" cy="6856811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440245D-E2EF-6D43-86F1-24F6D3C55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45030"/>
            <a:ext cx="7886700" cy="6456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3A1A189-812D-5F4A-8903-1EFBF651F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988638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Frutiger LT Std 55 Roman" panose="020B0602020204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Frutiger LT Std 55 Roman" panose="020B0602020204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utiger LT Std 55 Roman" panose="020B0602020204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Frutiger LT Std 55 Roman" panose="020B0602020204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rutiger LT Std 55 Roman" panose="020B0602020204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rutiger LT Std 55 Roman" panose="020B0602020204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hyperlink" Target="mailto:guylebras@gmail.c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hyperlink" Target="mailto:guylebras@gmail.com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9541EAC6-F1CA-194D-A3BC-850F00EAD6C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62245" y="5756977"/>
            <a:ext cx="3499199" cy="983510"/>
          </a:xfrm>
        </p:spPr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fr-FR" sz="2600" dirty="0"/>
              <a:t>Guy Le Bras</a:t>
            </a:r>
          </a:p>
          <a:p>
            <a:pPr marL="0" indent="0" algn="l">
              <a:buNone/>
            </a:pPr>
            <a:r>
              <a:rPr lang="fr-FR" dirty="0">
                <a:hlinkClick r:id="rId2"/>
              </a:rPr>
              <a:t>guylebras@gmail.com</a:t>
            </a:r>
            <a:r>
              <a:rPr lang="fr-FR" dirty="0"/>
              <a:t> </a:t>
            </a:r>
          </a:p>
          <a:p>
            <a:pPr marL="0" indent="0" algn="l">
              <a:buNone/>
            </a:pPr>
            <a:r>
              <a:rPr lang="fr-FR" dirty="0"/>
              <a:t> +33 67 675 37 71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3A23132-45B0-4B58-835C-F1A75BAF6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697" y="404664"/>
            <a:ext cx="4840605" cy="4880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D88840C-A81C-4D47-9E7A-0D491098771A}"/>
              </a:ext>
            </a:extLst>
          </p:cNvPr>
          <p:cNvSpPr/>
          <p:nvPr/>
        </p:nvSpPr>
        <p:spPr>
          <a:xfrm>
            <a:off x="6300192" y="5949280"/>
            <a:ext cx="122413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357103"/>
      </p:ext>
    </p:extLst>
  </p:cSld>
  <p:clrMapOvr>
    <a:masterClrMapping/>
  </p:clrMapOvr>
  <p:transition spd="slow"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E9E650-3E6C-9247-8B88-35C67792E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Pourquoi </a:t>
            </a:r>
            <a:br>
              <a:rPr lang="fr-FR" dirty="0"/>
            </a:br>
            <a:r>
              <a:rPr lang="fr-FR" dirty="0"/>
              <a:t>un Carrefour des métiers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3DA1F2-ED66-BA4A-B32F-791F9CE3F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Des jeunes un peu perdus</a:t>
            </a:r>
          </a:p>
          <a:p>
            <a:r>
              <a:rPr lang="fr-FR" dirty="0"/>
              <a:t>Des métiers en tension</a:t>
            </a:r>
          </a:p>
          <a:p>
            <a:r>
              <a:rPr lang="fr-FR" dirty="0"/>
              <a:t>Un salon virtuel pour les mettre en relation</a:t>
            </a:r>
          </a:p>
          <a:p>
            <a:r>
              <a:rPr lang="fr-FR" dirty="0"/>
              <a:t>Des Rotariens souhaitant agir</a:t>
            </a:r>
          </a:p>
          <a:p>
            <a:endParaRPr lang="fr-FR" dirty="0"/>
          </a:p>
          <a:p>
            <a:pPr marL="0" indent="0" algn="ctr">
              <a:buNone/>
            </a:pPr>
            <a:r>
              <a:rPr lang="fr-FR" dirty="0"/>
              <a:t>Tous les ingrédients</a:t>
            </a:r>
          </a:p>
          <a:p>
            <a:pPr marL="0" indent="0" algn="ctr">
              <a:buNone/>
            </a:pPr>
            <a:r>
              <a:rPr lang="fr-FR" dirty="0"/>
              <a:t>d’une action rotarienne !</a:t>
            </a:r>
          </a:p>
        </p:txBody>
      </p:sp>
    </p:spTree>
    <p:extLst>
      <p:ext uri="{BB962C8B-B14F-4D97-AF65-F5344CB8AC3E}">
        <p14:creationId xmlns:p14="http://schemas.microsoft.com/office/powerpoint/2010/main" val="1236037805"/>
      </p:ext>
    </p:extLst>
  </p:cSld>
  <p:clrMapOvr>
    <a:masterClrMapping/>
  </p:clrMapOvr>
  <p:transition spd="slow"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547AC7-F11A-4825-BB99-FA3C83BB8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jeunes</a:t>
            </a:r>
            <a:endParaRPr lang="en-GB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EFC1DD-DFDB-4E9D-BA05-1D46DB0A6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15-18 ans</a:t>
            </a:r>
          </a:p>
          <a:p>
            <a:r>
              <a:rPr lang="fr-FR" dirty="0"/>
              <a:t>Lycée, BTS, Centre de Formation des Apprentis…</a:t>
            </a:r>
          </a:p>
          <a:p>
            <a:r>
              <a:rPr lang="fr-FR" dirty="0"/>
              <a:t>Loin des forums pour étudiants des grandes villes</a:t>
            </a:r>
          </a:p>
          <a:p>
            <a:r>
              <a:rPr lang="fr-FR" dirty="0"/>
              <a:t>Connaissent mal les métiers qui recrutent tout près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L’idée :</a:t>
            </a:r>
          </a:p>
          <a:p>
            <a:r>
              <a:rPr lang="fr-FR" dirty="0"/>
              <a:t>Ils ont accès à un ordinateur</a:t>
            </a:r>
          </a:p>
          <a:p>
            <a:r>
              <a:rPr lang="fr-FR" dirty="0"/>
              <a:t>Un salon virtuel les amusera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8181180"/>
      </p:ext>
    </p:extLst>
  </p:cSld>
  <p:clrMapOvr>
    <a:masterClrMapping/>
  </p:clrMapOvr>
  <p:transition spd="slow"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ABC05E3-B17D-4E04-A1BF-59CD186CD048}"/>
              </a:ext>
            </a:extLst>
          </p:cNvPr>
          <p:cNvSpPr/>
          <p:nvPr/>
        </p:nvSpPr>
        <p:spPr>
          <a:xfrm>
            <a:off x="6300192" y="5949280"/>
            <a:ext cx="2843808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7E5D2B0-0530-451A-AC3B-CCAEEC832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métiers en tension…</a:t>
            </a:r>
            <a:br>
              <a:rPr lang="fr-FR" dirty="0"/>
            </a:br>
            <a:r>
              <a:rPr lang="fr-FR" sz="3600" dirty="0"/>
              <a:t>et il y en a d’autres</a:t>
            </a:r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BF1F26C-82AE-4B19-A329-CED780BFE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916832"/>
            <a:ext cx="8001000" cy="4584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2801AD4-677E-4E28-8332-E5E89632C68B}"/>
              </a:ext>
            </a:extLst>
          </p:cNvPr>
          <p:cNvSpPr txBox="1"/>
          <p:nvPr/>
        </p:nvSpPr>
        <p:spPr>
          <a:xfrm>
            <a:off x="5724128" y="6501532"/>
            <a:ext cx="26642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 err="1">
                <a:solidFill>
                  <a:srgbClr val="858585"/>
                </a:solidFill>
                <a:effectLst/>
                <a:latin typeface="Arial" panose="020B0604020202020204" pitchFamily="34" charset="0"/>
              </a:rPr>
              <a:t>Publié</a:t>
            </a:r>
            <a:r>
              <a:rPr lang="en-GB" b="0" i="0" dirty="0">
                <a:solidFill>
                  <a:srgbClr val="858585"/>
                </a:solidFill>
                <a:effectLst/>
                <a:latin typeface="Arial" panose="020B0604020202020204" pitchFamily="34" charset="0"/>
              </a:rPr>
              <a:t> le </a:t>
            </a:r>
            <a:r>
              <a:rPr lang="en-GB" dirty="0"/>
              <a:t>06/04/2022</a:t>
            </a:r>
          </a:p>
        </p:txBody>
      </p:sp>
    </p:spTree>
    <p:extLst>
      <p:ext uri="{BB962C8B-B14F-4D97-AF65-F5344CB8AC3E}">
        <p14:creationId xmlns:p14="http://schemas.microsoft.com/office/powerpoint/2010/main" val="200732816"/>
      </p:ext>
    </p:extLst>
  </p:cSld>
  <p:clrMapOvr>
    <a:masterClrMapping/>
  </p:clrMapOvr>
  <p:transition spd="slow">
    <p:strips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3D340B-9DBC-47DF-9B51-5BCADD7A8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L’outil : Laval Virtual</a:t>
            </a:r>
            <a:endParaRPr lang="en-GB" dirty="0"/>
          </a:p>
        </p:txBody>
      </p:sp>
      <p:pic>
        <p:nvPicPr>
          <p:cNvPr id="2050" name="Picture 2" descr="Laval Virtual - Solutions Développement Pays de la Loire">
            <a:extLst>
              <a:ext uri="{FF2B5EF4-FFF2-40B4-BE49-F238E27FC236}">
                <a16:creationId xmlns:a16="http://schemas.microsoft.com/office/drawing/2014/main" id="{B29D3F90-9F37-4248-8316-68F09329A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-27384"/>
            <a:ext cx="2699792" cy="189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68328DD-FFCF-4395-8C11-1F706119B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74108"/>
            <a:ext cx="9144000" cy="488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795002"/>
      </p:ext>
    </p:extLst>
  </p:cSld>
  <p:clrMapOvr>
    <a:masterClrMapping/>
  </p:clrMapOvr>
  <p:transition spd="slow">
    <p:strips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64FEA-897F-41F1-A2FF-DC7FD6365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Quand, comment ?</a:t>
            </a:r>
            <a:endParaRPr lang="en-GB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F78C5E-DC77-408A-819B-0A9992E82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Mi-octobre 2022</a:t>
            </a:r>
          </a:p>
          <a:p>
            <a:r>
              <a:rPr lang="fr-FR" dirty="0"/>
              <a:t>Un samedi matin de 10h à 12h</a:t>
            </a:r>
          </a:p>
          <a:p>
            <a:r>
              <a:rPr lang="fr-FR" dirty="0"/>
              <a:t>Présentation en amphi</a:t>
            </a:r>
          </a:p>
          <a:p>
            <a:r>
              <a:rPr lang="fr-FR" dirty="0"/>
              <a:t>36 salles disponibles</a:t>
            </a:r>
          </a:p>
          <a:p>
            <a:pPr lvl="1"/>
            <a:r>
              <a:rPr lang="fr-FR" dirty="0"/>
              <a:t>Pour présenter le métier de votre choix</a:t>
            </a:r>
          </a:p>
          <a:p>
            <a:r>
              <a:rPr lang="fr-FR" dirty="0"/>
              <a:t>Dans chaque salle, </a:t>
            </a:r>
          </a:p>
          <a:p>
            <a:pPr lvl="1"/>
            <a:r>
              <a:rPr lang="fr-FR" dirty="0"/>
              <a:t>Tout le monde a son avatar, créé à l’avance</a:t>
            </a:r>
          </a:p>
          <a:p>
            <a:pPr lvl="1"/>
            <a:r>
              <a:rPr lang="fr-FR" dirty="0"/>
              <a:t>Le professionnel discute avec les jeunes </a:t>
            </a:r>
          </a:p>
          <a:p>
            <a:pPr lvl="1"/>
            <a:r>
              <a:rPr lang="fr-FR" dirty="0"/>
              <a:t>Vidéos à la demande</a:t>
            </a:r>
          </a:p>
        </p:txBody>
      </p:sp>
    </p:spTree>
    <p:extLst>
      <p:ext uri="{BB962C8B-B14F-4D97-AF65-F5344CB8AC3E}">
        <p14:creationId xmlns:p14="http://schemas.microsoft.com/office/powerpoint/2010/main" val="2623849472"/>
      </p:ext>
    </p:extLst>
  </p:cSld>
  <p:clrMapOvr>
    <a:masterClrMapping/>
  </p:clrMapOvr>
  <p:transition spd="slow"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5F43D6-CD6F-43C7-8748-BF2D378A4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Rotary Clubs</a:t>
            </a:r>
            <a:endParaRPr lang="en-GB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342A76-44A3-4328-88D0-0BF01CE2A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Réaliser une Action Professionnelle concrète</a:t>
            </a:r>
          </a:p>
          <a:p>
            <a:r>
              <a:rPr lang="fr-FR" dirty="0"/>
              <a:t>Trouver un métier à présenter</a:t>
            </a:r>
          </a:p>
          <a:p>
            <a:pPr lvl="1"/>
            <a:r>
              <a:rPr lang="fr-FR" dirty="0"/>
              <a:t>Par un Rotarien ou un non-Rotarien</a:t>
            </a:r>
          </a:p>
          <a:p>
            <a:r>
              <a:rPr lang="fr-FR" dirty="0"/>
              <a:t>Toucher les jeunes dans les lycées</a:t>
            </a:r>
          </a:p>
          <a:p>
            <a:pPr lvl="1"/>
            <a:r>
              <a:rPr lang="fr-FR" dirty="0"/>
              <a:t>Flyers, rencontrer les proviseurs…</a:t>
            </a:r>
          </a:p>
          <a:p>
            <a:r>
              <a:rPr lang="fr-FR" dirty="0"/>
              <a:t>En profiter pour se faire connaître </a:t>
            </a:r>
          </a:p>
          <a:p>
            <a:pPr lvl="1"/>
            <a:r>
              <a:rPr lang="fr-FR" dirty="0"/>
              <a:t>RYLA, échanges…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8290996"/>
      </p:ext>
    </p:extLst>
  </p:cSld>
  <p:clrMapOvr>
    <a:masterClrMapping/>
  </p:clrMapOvr>
  <p:transition spd="slow"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A1DD40-A6C7-48D6-9C85-D8D7741E9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soutien du District</a:t>
            </a:r>
            <a:endParaRPr lang="en-GB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E10C37-C1DD-4131-8315-EB5D4C0E1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Une équipe de volontaires dans le District</a:t>
            </a:r>
          </a:p>
          <a:p>
            <a:pPr lvl="1"/>
            <a:r>
              <a:rPr lang="fr-FR" dirty="0"/>
              <a:t>Rejoignez Guy !</a:t>
            </a:r>
          </a:p>
          <a:p>
            <a:r>
              <a:rPr lang="fr-FR" dirty="0"/>
              <a:t>Financé par le District</a:t>
            </a:r>
          </a:p>
          <a:p>
            <a:pPr lvl="1"/>
            <a:r>
              <a:rPr lang="fr-FR" dirty="0"/>
              <a:t>Gratuit pour les Clubs, gratuit pour les jeunes</a:t>
            </a:r>
          </a:p>
          <a:p>
            <a:r>
              <a:rPr lang="fr-FR" dirty="0"/>
              <a:t>On vous donne une salle </a:t>
            </a:r>
          </a:p>
          <a:p>
            <a:pPr marL="0" indent="0" algn="ctr">
              <a:buNone/>
            </a:pPr>
            <a:r>
              <a:rPr lang="fr-FR" dirty="0"/>
              <a:t>et on vous explique comment faire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5645538"/>
      </p:ext>
    </p:extLst>
  </p:cSld>
  <p:clrMapOvr>
    <a:masterClrMapping/>
  </p:clrMapOvr>
  <p:transition spd="slow"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9541EAC6-F1CA-194D-A3BC-850F00EAD6C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62245" y="5756977"/>
            <a:ext cx="3499199" cy="983510"/>
          </a:xfrm>
        </p:spPr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fr-FR" dirty="0"/>
              <a:t>Guy Le Bras</a:t>
            </a:r>
          </a:p>
          <a:p>
            <a:pPr marL="0" indent="0" algn="l">
              <a:buNone/>
            </a:pPr>
            <a:r>
              <a:rPr lang="fr-FR" dirty="0">
                <a:hlinkClick r:id="rId2"/>
              </a:rPr>
              <a:t>guylebras@gmail.com</a:t>
            </a:r>
            <a:r>
              <a:rPr lang="fr-FR" dirty="0"/>
              <a:t> </a:t>
            </a:r>
          </a:p>
          <a:p>
            <a:pPr marL="0" indent="0" algn="l">
              <a:buNone/>
            </a:pPr>
            <a:r>
              <a:rPr lang="fr-FR" dirty="0"/>
              <a:t> +33 67 675 37 71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3A23132-45B0-4B58-835C-F1A75BAF6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697" y="404664"/>
            <a:ext cx="4840605" cy="4880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C3DEDBB-EBAD-4770-A107-E00EBB2F4A37}"/>
              </a:ext>
            </a:extLst>
          </p:cNvPr>
          <p:cNvSpPr/>
          <p:nvPr/>
        </p:nvSpPr>
        <p:spPr>
          <a:xfrm>
            <a:off x="6300192" y="5949280"/>
            <a:ext cx="122413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890450"/>
      </p:ext>
    </p:extLst>
  </p:cSld>
  <p:clrMapOvr>
    <a:masterClrMapping/>
  </p:clrMapOvr>
  <p:transition spd="slow">
    <p:strips dir="rd"/>
  </p:transition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" id="{C63E9309-0BD1-4CA3-BC8C-0AD27C943368}" vid="{A9234742-5A28-4918-A09C-9F1BE1A4103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343</Words>
  <Application>Microsoft Office PowerPoint</Application>
  <PresentationFormat>Affichage à l'écran (4:3)</PresentationFormat>
  <Paragraphs>53</Paragraphs>
  <Slides>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Frutiger LT Std 55 Roman</vt:lpstr>
      <vt:lpstr>1_Thème Office</vt:lpstr>
      <vt:lpstr>Présentation PowerPoint</vt:lpstr>
      <vt:lpstr>Pourquoi  un Carrefour des métiers ?</vt:lpstr>
      <vt:lpstr>Les jeunes</vt:lpstr>
      <vt:lpstr>Les métiers en tension… et il y en a d’autres</vt:lpstr>
      <vt:lpstr>L’outil : Laval Virtual</vt:lpstr>
      <vt:lpstr>Quand, comment ?</vt:lpstr>
      <vt:lpstr>Les Rotary Clubs</vt:lpstr>
      <vt:lpstr>Le soutien du District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FORUM DES METIERS</dc:title>
  <dc:creator>Jullien Henri</dc:creator>
  <cp:lastModifiedBy>Jérôme Michelet</cp:lastModifiedBy>
  <cp:revision>8</cp:revision>
  <dcterms:created xsi:type="dcterms:W3CDTF">2022-04-12T11:39:45Z</dcterms:created>
  <dcterms:modified xsi:type="dcterms:W3CDTF">2022-04-24T08:04:58Z</dcterms:modified>
</cp:coreProperties>
</file>