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1.jpg" ContentType="image/jpg"/>
  <Override PartName="/ppt/media/image22.jpg" ContentType="image/jpg"/>
  <Override PartName="/ppt/media/image2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3" r:id="rId2"/>
    <p:sldId id="265" r:id="rId3"/>
    <p:sldId id="257" r:id="rId4"/>
    <p:sldId id="258" r:id="rId5"/>
    <p:sldId id="262" r:id="rId6"/>
    <p:sldId id="266" r:id="rId7"/>
    <p:sldId id="259" r:id="rId8"/>
    <p:sldId id="260" r:id="rId9"/>
    <p:sldId id="256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7" autoAdjust="0"/>
    <p:restoredTop sz="94660" autoAdjust="0"/>
  </p:normalViewPr>
  <p:slideViewPr>
    <p:cSldViewPr snapToGrid="0">
      <p:cViewPr varScale="1">
        <p:scale>
          <a:sx n="64" d="100"/>
          <a:sy n="64" d="100"/>
        </p:scale>
        <p:origin x="88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BA9DE-E17D-42ED-AE4C-843C47CD6B2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449D3-EEFF-4D9A-87F9-34784C8273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76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49D3-EEFF-4D9A-87F9-34784C827304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9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D3FFB1-A2D5-7CBC-F78A-24DDAC24B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0E505D4-C10B-27AF-C534-1DBAEA760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253949-33B3-0BC4-7045-D95510B5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32D5-EA33-4646-936D-2BCAC1107A06}" type="datetime1">
              <a:rPr lang="fr-FR" smtClean="0"/>
              <a:t>25/06/2023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2787AE-A5CA-FD34-5130-C4598CE2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9ADB42-C6A6-F627-C33C-A660435E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D58E-F2D7-4A18-9D6D-8C7641D7B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92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561721-2944-1008-9F83-5814540C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D6D799-EEC2-914A-7E3F-99600B436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BBB2F3-2918-C112-46BE-B08FEAAD1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8058-AC53-4F87-93DB-1680D0E237B1}" type="datetime1">
              <a:rPr lang="fr-FR" smtClean="0"/>
              <a:t>25/06/2023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7229E6-7ADB-E2DA-1765-2004FBD8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806EA9-F542-60C8-59A5-AC609258F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D58E-F2D7-4A18-9D6D-8C7641D7B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68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37DF73F-CE9F-990B-67E9-A44F0F571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08F00E-4EA7-E685-AFC2-4EC59A6B4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FC9877-440B-00BF-9460-8CE43CE5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5CD7-597D-46ED-B685-5D05506FFD2E}" type="datetime1">
              <a:rPr lang="fr-FR" smtClean="0"/>
              <a:t>25/06/2023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9BD51F-2DCE-2ED1-5050-92CAE141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520CB5-11D9-8FC9-4EDB-22C9ECF9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D58E-F2D7-4A18-9D6D-8C7641D7B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18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152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F77A47-6620-6E3F-1350-6D801010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B8F1AE-B019-8DD1-3E7D-10641D6D5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7AC1C6-9B84-D62C-1A59-D5578330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8875-A47F-4F78-B25D-AD6CFF44B8B3}" type="datetime1">
              <a:rPr lang="fr-FR" smtClean="0"/>
              <a:t>25/06/2023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060C67-46EC-104D-16F8-245FBE772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3DEAE6-51F0-2A97-7D7C-C50E43692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D58E-F2D7-4A18-9D6D-8C7641D7B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793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18CE3D-6204-0BA1-07C3-8750BFD7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1DE529-E5AA-F8C2-3702-3506841EA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5BB78-124E-5703-7D6B-4F04AD48D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32F2-EAB6-417F-85AB-F3892F818624}" type="datetime1">
              <a:rPr lang="fr-FR" smtClean="0"/>
              <a:t>25/06/2023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B98607-CC54-93BF-E4C5-66640922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25DC42-046B-C348-06DF-73A323A6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D58E-F2D7-4A18-9D6D-8C7641D7B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10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045B67-C732-7DEE-A414-10CB55CAD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0902F4-9044-C27F-AE70-DF1D04652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D953E3-D4A2-C549-A5E0-F5CA077F8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59E5B6-2103-8AB9-5D12-44FBDFA4F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A2D0-67C4-4032-A3E8-3376CCE69F4A}" type="datetime1">
              <a:rPr lang="fr-FR" smtClean="0"/>
              <a:t>25/06/2023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4CF356-04BD-904C-A226-2D0B37888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20C91B-8DD7-817A-A6AE-5D0B2B8E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D58E-F2D7-4A18-9D6D-8C7641D7B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65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FBA0E2-D19C-1416-459D-A7A2E996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2A1FA6-EA44-DE72-CAA3-8A02D864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0EC6C0-60EB-D5D8-A0C0-72BB7007B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508C42C-7522-D12A-C977-A06B60752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436488-92AF-5CE6-C3F7-0A26E7540E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413FE35-EE8C-9103-84D3-99DE1018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E994-1354-469A-AF4F-A3D0E4A738F2}" type="datetime1">
              <a:rPr lang="fr-FR" smtClean="0"/>
              <a:t>25/06/2023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DB6CA2B-08CE-DEDC-77BA-680EA508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FA7E40-29AD-D066-A00F-E86883E6B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D58E-F2D7-4A18-9D6D-8C7641D7B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59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06FAB1-1366-2A82-5748-B3131258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E5B3E4-BE6C-0F91-B440-DCEB20F5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1FEF-F4FA-4AEF-810F-1BC8EAFC7BA0}" type="datetime1">
              <a:rPr lang="fr-FR" smtClean="0"/>
              <a:t>25/06/2023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909B7B-6589-F35B-2881-862E7C682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CE5F31-CB4D-6A01-9849-A50E878B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D58E-F2D7-4A18-9D6D-8C7641D7B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624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95985A4-A76D-4C58-1C6B-1A51E2AE2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0181-9C6F-4198-A425-94C1A7B72F5F}" type="datetime1">
              <a:rPr lang="fr-FR" smtClean="0"/>
              <a:t>25/06/2023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5DB4BA-8B27-17A6-D684-36722705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E5BF62-AC2D-FBDF-D926-629D8259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D58E-F2D7-4A18-9D6D-8C7641D7B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90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A0DA0-48E1-83E7-C884-5AFC63A64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605FA0-666C-8BCF-C52B-B8C0C745D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12106A-82E3-7737-FC73-9C4485129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27B37D-39C1-FA8C-8C24-05FB9A0B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161C-D4CE-469E-B0C3-EB08C9350326}" type="datetime1">
              <a:rPr lang="fr-FR" smtClean="0"/>
              <a:t>25/06/2023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E8F63F-2048-CED8-3C96-28C8CFCC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4E6AC5-81B7-0CBA-F724-BD80B30A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D58E-F2D7-4A18-9D6D-8C7641D7B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30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A88D8D-DFE3-055F-02FB-4BD9138A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F416195-B98B-EDC4-F6D2-A1D49C59FA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2BCB2A-8F19-4E3C-AE09-7E9F69F0F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8D83D4-AD68-BD7B-5B77-FDD23E3BD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FD66-7E82-4BDF-9A3D-C2367127AB2D}" type="datetime1">
              <a:rPr lang="fr-FR" smtClean="0"/>
              <a:t>25/06/2023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C83278-D104-1CAC-F014-323A4850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06F945-149C-1843-EC1A-E180390EE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D58E-F2D7-4A18-9D6D-8C7641D7B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86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8B02522-B089-D464-3B50-AD4C0CF9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6E49FC-EDCB-96C6-A92E-85CE62854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063B8A-8A14-8B17-1A79-4FAF0745A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67D78-3674-481C-8D78-8F0B3CC85499}" type="datetime1">
              <a:rPr lang="fr-FR" smtClean="0"/>
              <a:t>25/06/2023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623EF3-CAB0-1274-B683-F1DA7CAAC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9E6246-A178-DE50-2FB4-BE77BA90F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FD58E-F2D7-4A18-9D6D-8C7641D7B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62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tiff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7859" y="2288054"/>
            <a:ext cx="5428129" cy="2216710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+mn-lt"/>
              </a:rPr>
              <a:t>TROPHEE DE L’ACTION 2023</a:t>
            </a:r>
          </a:p>
        </p:txBody>
      </p:sp>
      <p:pic>
        <p:nvPicPr>
          <p:cNvPr id="2052" name="Picture 4" descr="uni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24" y="374278"/>
            <a:ext cx="4193846" cy="612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164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7859" y="2288054"/>
            <a:ext cx="5428129" cy="2216710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+mn-lt"/>
              </a:rPr>
              <a:t>Les candidats</a:t>
            </a:r>
            <a:br>
              <a:rPr lang="fr-FR" b="1" dirty="0">
                <a:solidFill>
                  <a:srgbClr val="0070C0"/>
                </a:solidFill>
                <a:latin typeface="+mn-lt"/>
              </a:rPr>
            </a:br>
            <a:r>
              <a:rPr lang="fr-FR" b="1" dirty="0">
                <a:solidFill>
                  <a:srgbClr val="0070C0"/>
                </a:solidFill>
                <a:latin typeface="+mn-lt"/>
              </a:rPr>
              <a:t>et les </a:t>
            </a:r>
            <a:r>
              <a:rPr lang="fr-FR" b="1" i="1" u="sng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lauréats</a:t>
            </a:r>
            <a:br>
              <a:rPr lang="fr-FR" b="1" dirty="0">
                <a:solidFill>
                  <a:srgbClr val="0070C0"/>
                </a:solidFill>
                <a:latin typeface="+mn-lt"/>
              </a:rPr>
            </a:br>
            <a:r>
              <a:rPr lang="fr-FR" b="1" dirty="0">
                <a:solidFill>
                  <a:srgbClr val="0070C0"/>
                </a:solidFill>
                <a:latin typeface="+mn-lt"/>
              </a:rPr>
              <a:t> 2023</a:t>
            </a:r>
          </a:p>
        </p:txBody>
      </p:sp>
      <p:pic>
        <p:nvPicPr>
          <p:cNvPr id="2052" name="Picture 4" descr="uni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24" y="374278"/>
            <a:ext cx="4193846" cy="612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84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5810558-BB01-9019-9BDA-751AB8F06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57" t="55323" r="5345" b="31357"/>
          <a:stretch/>
        </p:blipFill>
        <p:spPr bwMode="auto">
          <a:xfrm>
            <a:off x="9892446" y="5627918"/>
            <a:ext cx="2030087" cy="978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1387A0-4B9B-D393-44C6-B0D78D755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3" t="12441" r="71633" b="76391"/>
          <a:stretch/>
        </p:blipFill>
        <p:spPr bwMode="auto">
          <a:xfrm>
            <a:off x="354750" y="456345"/>
            <a:ext cx="3781184" cy="904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100498-8C06-51E3-6B7E-577CFA3C0240}"/>
              </a:ext>
            </a:extLst>
          </p:cNvPr>
          <p:cNvSpPr txBox="1"/>
          <p:nvPr/>
        </p:nvSpPr>
        <p:spPr>
          <a:xfrm>
            <a:off x="4233258" y="616141"/>
            <a:ext cx="7447104" cy="70788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B050"/>
                </a:solidFill>
              </a:rPr>
              <a:t>Trophée </a:t>
            </a:r>
            <a:r>
              <a:rPr lang="fr-FR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l’action 2023, RC </a:t>
            </a:r>
            <a:r>
              <a:rPr lang="fr-FR" sz="3200" b="1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BREST </a:t>
            </a:r>
            <a:r>
              <a:rPr lang="fr-FR" sz="4000" b="1" i="1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FR" sz="4000" b="1" i="1" u="sng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80B3495-B72A-4224-F938-D2469EC17E1E}"/>
              </a:ext>
            </a:extLst>
          </p:cNvPr>
          <p:cNvSpPr txBox="1"/>
          <p:nvPr/>
        </p:nvSpPr>
        <p:spPr>
          <a:xfrm>
            <a:off x="509706" y="1555456"/>
            <a:ext cx="7447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6 heures de kart du Rotary club de Brest : 9è saison.</a:t>
            </a:r>
          </a:p>
          <a:p>
            <a:r>
              <a:rPr lang="fr-FR" sz="2400" i="1" dirty="0"/>
              <a:t>9 500 € de bénéfice net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i="1" dirty="0"/>
              <a:t>50% reversés à la recherche sur les maladies du cerveau au CHU de Brest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i="1" dirty="0"/>
              <a:t>25% reversés à la Fondation Rotary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i="1" dirty="0"/>
              <a:t>25% reversés à des associations locales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1C88B8-854D-5CC0-CB9E-E438CBBFD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222" y="1555457"/>
            <a:ext cx="3800312" cy="23601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7AF75D-E14A-C82C-C86F-EC2DE4FB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35" y="3915584"/>
            <a:ext cx="3664014" cy="27739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55A72B3-D364-4B60-D9B3-F4B52807AF4C}"/>
              </a:ext>
            </a:extLst>
          </p:cNvPr>
          <p:cNvSpPr txBox="1"/>
          <p:nvPr/>
        </p:nvSpPr>
        <p:spPr>
          <a:xfrm>
            <a:off x="4356847" y="4260978"/>
            <a:ext cx="7565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/>
              <a:t>13 équipes sur la piste (dont une pour le club).</a:t>
            </a:r>
          </a:p>
          <a:p>
            <a:r>
              <a:rPr lang="fr-FR" sz="2400" i="1" dirty="0"/>
              <a:t>La SNSM était en charge de la bobologie (et n’a pas eu de travail fort heureusement).</a:t>
            </a:r>
          </a:p>
        </p:txBody>
      </p:sp>
    </p:spTree>
    <p:extLst>
      <p:ext uri="{BB962C8B-B14F-4D97-AF65-F5344CB8AC3E}">
        <p14:creationId xmlns:p14="http://schemas.microsoft.com/office/powerpoint/2010/main" val="1151883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1387A0-4B9B-D393-44C6-B0D78D7550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23" t="12441" r="71633" b="76391"/>
          <a:stretch/>
        </p:blipFill>
        <p:spPr bwMode="auto">
          <a:xfrm>
            <a:off x="1363980" y="270229"/>
            <a:ext cx="1714500" cy="385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100498-8C06-51E3-6B7E-577CFA3C0240}"/>
              </a:ext>
            </a:extLst>
          </p:cNvPr>
          <p:cNvSpPr txBox="1"/>
          <p:nvPr/>
        </p:nvSpPr>
        <p:spPr>
          <a:xfrm>
            <a:off x="3389699" y="316504"/>
            <a:ext cx="6813481" cy="46166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Trophée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l’action 2023, RC 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Cancale Pays de la baie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fr-FR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4663440" y="1838129"/>
            <a:ext cx="4137660" cy="2341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FFF00"/>
                </a:solidFill>
              </a:rPr>
              <a:t>un ancien doris, transformé en  </a:t>
            </a:r>
          </a:p>
          <a:p>
            <a:pPr algn="ctr"/>
            <a:r>
              <a:rPr lang="fr-FR" sz="2400" b="1" dirty="0">
                <a:solidFill>
                  <a:srgbClr val="FFFF00"/>
                </a:solidFill>
              </a:rPr>
              <a:t>deux cabanes à livres pour les collèges cancalais</a:t>
            </a:r>
          </a:p>
        </p:txBody>
      </p:sp>
      <p:pic>
        <p:nvPicPr>
          <p:cNvPr id="9" name="Picture 2" descr="E:\5.Photo\ROTARY\20230303_1459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3960" y="935328"/>
            <a:ext cx="2602497" cy="1951873"/>
          </a:xfrm>
          <a:prstGeom prst="rect">
            <a:avLst/>
          </a:prstGeom>
          <a:noFill/>
        </p:spPr>
      </p:pic>
      <p:pic>
        <p:nvPicPr>
          <p:cNvPr id="12" name="Picture 2" descr="E:\5.Photo\ROTARY\20230329_1354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6840" y="3028489"/>
            <a:ext cx="2220004" cy="2016109"/>
          </a:xfrm>
          <a:prstGeom prst="rect">
            <a:avLst/>
          </a:prstGeom>
          <a:noFill/>
        </p:spPr>
      </p:pic>
      <p:pic>
        <p:nvPicPr>
          <p:cNvPr id="13" name="Picture 2" descr="E:\5.Photo\ROTARY\20200107_1744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63043" y="333061"/>
            <a:ext cx="899317" cy="1199090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3355911" y="965873"/>
            <a:ext cx="734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En mémoire des terre-neuvas </a:t>
            </a:r>
          </a:p>
          <a:p>
            <a:pPr algn="ctr"/>
            <a:r>
              <a:rPr lang="fr-FR" sz="2000" b="1" dirty="0"/>
              <a:t>qui ont marqué l’histoire maritime de Cancale </a:t>
            </a:r>
          </a:p>
        </p:txBody>
      </p:sp>
      <p:sp>
        <p:nvSpPr>
          <p:cNvPr id="18" name="Flèche courbée vers le haut 17"/>
          <p:cNvSpPr/>
          <p:nvPr/>
        </p:nvSpPr>
        <p:spPr>
          <a:xfrm rot="1081672">
            <a:off x="2801151" y="2661454"/>
            <a:ext cx="1864953" cy="80697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Flèche courbée vers le bas 18"/>
          <p:cNvSpPr/>
          <p:nvPr/>
        </p:nvSpPr>
        <p:spPr>
          <a:xfrm rot="947367">
            <a:off x="8423905" y="1822504"/>
            <a:ext cx="2154734" cy="9475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584960" y="3511421"/>
            <a:ext cx="2401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- </a:t>
            </a:r>
            <a:r>
              <a:rPr lang="fr-FR" sz="2000" dirty="0"/>
              <a:t>80 heures de travail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600200" y="3989459"/>
            <a:ext cx="3215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000" dirty="0"/>
              <a:t>Un esprit d’équipe renforcé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017845" y="4194267"/>
            <a:ext cx="3981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000" dirty="0"/>
              <a:t> Une communication dans la presse locale, sur la page </a:t>
            </a:r>
            <a:r>
              <a:rPr lang="fr-FR" sz="2000" dirty="0" err="1"/>
              <a:t>Facebook</a:t>
            </a:r>
            <a:r>
              <a:rPr lang="fr-FR" sz="2000" dirty="0"/>
              <a:t> du club et en interne au sein du Rotary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60120" y="5478779"/>
            <a:ext cx="7909560" cy="705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Une action en faveur de l’éducation et de la lecture  </a:t>
            </a:r>
          </a:p>
        </p:txBody>
      </p: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5810558-BB01-9019-9BDA-751AB8F068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357" t="55323" r="5345" b="31357"/>
          <a:stretch/>
        </p:blipFill>
        <p:spPr bwMode="auto">
          <a:xfrm>
            <a:off x="9121140" y="5300396"/>
            <a:ext cx="1737237" cy="8373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462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5810558-BB01-9019-9BDA-751AB8F06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57" t="55323" r="5345" b="31357"/>
          <a:stretch/>
        </p:blipFill>
        <p:spPr bwMode="auto">
          <a:xfrm>
            <a:off x="9892446" y="5519630"/>
            <a:ext cx="2030087" cy="978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1387A0-4B9B-D393-44C6-B0D78D755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3" t="12441" r="71633" b="76391"/>
          <a:stretch/>
        </p:blipFill>
        <p:spPr bwMode="auto">
          <a:xfrm>
            <a:off x="354750" y="456345"/>
            <a:ext cx="3781184" cy="904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100498-8C06-51E3-6B7E-577CFA3C0240}"/>
              </a:ext>
            </a:extLst>
          </p:cNvPr>
          <p:cNvSpPr txBox="1"/>
          <p:nvPr/>
        </p:nvSpPr>
        <p:spPr>
          <a:xfrm>
            <a:off x="4233258" y="283496"/>
            <a:ext cx="7447104" cy="120032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B050"/>
                </a:solidFill>
              </a:rPr>
              <a:t>Trophée </a:t>
            </a:r>
            <a:r>
              <a:rPr lang="fr-FR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l’action 2023</a:t>
            </a:r>
          </a:p>
          <a:p>
            <a:pPr algn="ctr"/>
            <a:r>
              <a:rPr lang="fr-FR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RC Château-Gontier </a:t>
            </a:r>
            <a:r>
              <a:rPr lang="fr-FR" sz="4000" b="1" i="1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FR" sz="4000" b="1" i="1" u="sng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9854" y="1360714"/>
            <a:ext cx="114722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cap="small" dirty="0">
                <a:solidFill>
                  <a:srgbClr val="0070C0"/>
                </a:solidFill>
              </a:rPr>
              <a:t>Soirée Réelle pour un Equipement Médical de Réalité Virtuelle </a:t>
            </a:r>
          </a:p>
          <a:p>
            <a:pPr algn="ctr"/>
            <a:r>
              <a:rPr lang="fr-FR" sz="3200" b="1" cap="small" dirty="0">
                <a:solidFill>
                  <a:srgbClr val="0070C0"/>
                </a:solidFill>
              </a:rPr>
              <a:t>Soirée Cabaret &amp; Diner Terroir – 31 mars 2023</a:t>
            </a:r>
            <a:endParaRPr lang="fr-FR" sz="3200" cap="small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750" y="2437932"/>
            <a:ext cx="43829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Diner Terroir accompagné d’une soirée cabaret animée par la chorale Coup de Chœur et rassemblant 600 citoyens mobilisés pour leur hôpital.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Au delà du financement c’est aussi un message fort de la population qui veut garder son hôpital fonctionnel.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Participer au financement d’un cube de réalité virtuelle pour l’hôpital psychiatrique du Haut Anjou permet de recruter de nouveaux psychiatres et de mieux soigner les patients du Sud Mayenne,</a:t>
            </a:r>
          </a:p>
        </p:txBody>
      </p:sp>
      <p:pic>
        <p:nvPicPr>
          <p:cNvPr id="8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5057629" y="2437932"/>
            <a:ext cx="3184003" cy="4168470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03" y="2437932"/>
            <a:ext cx="3359843" cy="274409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ZoneTexte 12"/>
          <p:cNvSpPr txBox="1"/>
          <p:nvPr/>
        </p:nvSpPr>
        <p:spPr>
          <a:xfrm>
            <a:off x="9646291" y="5174797"/>
            <a:ext cx="2185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Vue d’ensemble de la salle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241632" y="6374611"/>
            <a:ext cx="1771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Affichette de l’action </a:t>
            </a:r>
          </a:p>
        </p:txBody>
      </p:sp>
    </p:spTree>
    <p:extLst>
      <p:ext uri="{BB962C8B-B14F-4D97-AF65-F5344CB8AC3E}">
        <p14:creationId xmlns:p14="http://schemas.microsoft.com/office/powerpoint/2010/main" val="384035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1387A0-4B9B-D393-44C6-B0D78D755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" t="12441" r="71633" b="76391"/>
          <a:stretch/>
        </p:blipFill>
        <p:spPr bwMode="auto">
          <a:xfrm>
            <a:off x="354750" y="456345"/>
            <a:ext cx="3781184" cy="904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100498-8C06-51E3-6B7E-577CFA3C0240}"/>
              </a:ext>
            </a:extLst>
          </p:cNvPr>
          <p:cNvSpPr txBox="1"/>
          <p:nvPr/>
        </p:nvSpPr>
        <p:spPr>
          <a:xfrm>
            <a:off x="3398436" y="109888"/>
            <a:ext cx="8524097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B050"/>
                </a:solidFill>
              </a:rPr>
              <a:t>Trophée </a:t>
            </a:r>
            <a:r>
              <a:rPr lang="fr-FR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l’action 2023, RC </a:t>
            </a:r>
            <a:r>
              <a:rPr lang="fr-FR" sz="3200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Laval Ambroise Paré</a:t>
            </a:r>
            <a:r>
              <a:rPr lang="fr-FR" sz="32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endParaRPr lang="fr-FR" sz="3200" b="1" i="1" dirty="0">
              <a:solidFill>
                <a:srgbClr val="00B05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8B630C-F502-103D-4F22-2ACCB4E39F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467" r="2561" b="6987"/>
          <a:stretch/>
        </p:blipFill>
        <p:spPr bwMode="auto">
          <a:xfrm>
            <a:off x="307820" y="1319199"/>
            <a:ext cx="4085231" cy="53056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726A03-EDED-8A55-5DA7-C651966F4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81" y="1365220"/>
            <a:ext cx="1824222" cy="13681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2021C5-86B5-27EA-780E-E182FF0AE4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7"/>
          <a:stretch/>
        </p:blipFill>
        <p:spPr>
          <a:xfrm>
            <a:off x="9485147" y="1368739"/>
            <a:ext cx="1513978" cy="13563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3BAED8A-B0C8-F09F-69CD-53F2383F16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4"/>
          <a:stretch/>
        </p:blipFill>
        <p:spPr>
          <a:xfrm>
            <a:off x="11035369" y="1360714"/>
            <a:ext cx="887164" cy="135227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DEF48F-22D6-5973-5DA4-5E70656474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 r="37429"/>
          <a:stretch/>
        </p:blipFill>
        <p:spPr>
          <a:xfrm>
            <a:off x="8197624" y="1360714"/>
            <a:ext cx="1231512" cy="137777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A07F0A4-9041-CB08-E101-D7B8172C68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t="-239" r="-48" b="5222"/>
          <a:stretch/>
        </p:blipFill>
        <p:spPr>
          <a:xfrm>
            <a:off x="6308115" y="1360714"/>
            <a:ext cx="1833498" cy="137717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2BA4F07-7FD9-3F73-6B0C-0F4B3BFF5218}"/>
              </a:ext>
            </a:extLst>
          </p:cNvPr>
          <p:cNvSpPr txBox="1"/>
          <p:nvPr/>
        </p:nvSpPr>
        <p:spPr>
          <a:xfrm>
            <a:off x="4552158" y="4687558"/>
            <a:ext cx="7368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MARCHE DE NOEL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3 et 4 décembre 2022, </a:t>
            </a:r>
          </a:p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Les clubs Rotary Laval Ambroise Paré,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</a:rPr>
              <a:t>Interact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et Rotaract Laval, ont joint leurs forces pour tenir deux stands au marché de Noël de Saint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</a:rPr>
              <a:t>Berthevin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6294F67-41D9-B246-FA5D-64C1CE123F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0794" y="5728447"/>
            <a:ext cx="5758310" cy="89305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2DF9792-3AC1-B120-9F10-8D533307E63E}"/>
              </a:ext>
            </a:extLst>
          </p:cNvPr>
          <p:cNvSpPr txBox="1"/>
          <p:nvPr/>
        </p:nvSpPr>
        <p:spPr>
          <a:xfrm>
            <a:off x="4377861" y="2687880"/>
            <a:ext cx="2932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Atelier biscuits – tout le monde met la main à la pâte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6BD99C5-7434-A8BA-8B01-05A945ED98E8}"/>
              </a:ext>
            </a:extLst>
          </p:cNvPr>
          <p:cNvSpPr txBox="1"/>
          <p:nvPr/>
        </p:nvSpPr>
        <p:spPr>
          <a:xfrm>
            <a:off x="10208532" y="2683585"/>
            <a:ext cx="24455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Biscuits de Noël - création CLAP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28169C1-B6FB-BBB4-0425-AFCE4CBA15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32" y="2956465"/>
            <a:ext cx="3709254" cy="16680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D9460F6-7AA5-8D54-4831-72A2A1BC19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625" y="2956449"/>
            <a:ext cx="3492003" cy="169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5810558-BB01-9019-9BDA-751AB8F068B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7357" t="55323" r="5345" b="31357"/>
          <a:stretch/>
        </p:blipFill>
        <p:spPr bwMode="auto">
          <a:xfrm>
            <a:off x="9892446" y="5627918"/>
            <a:ext cx="2030087" cy="978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9894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33257" y="616140"/>
            <a:ext cx="7447280" cy="1013098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635" algn="ctr">
              <a:lnSpc>
                <a:spcPts val="3770"/>
              </a:lnSpc>
              <a:spcBef>
                <a:spcPts val="300"/>
              </a:spcBef>
            </a:pPr>
            <a:r>
              <a:rPr sz="3200" b="1" spc="-50" dirty="0">
                <a:solidFill>
                  <a:srgbClr val="00B050"/>
                </a:solidFill>
                <a:latin typeface="Trebuchet MS"/>
                <a:cs typeface="Trebuchet MS"/>
              </a:rPr>
              <a:t>Trophée</a:t>
            </a:r>
            <a:r>
              <a:rPr sz="3200" b="1" spc="-2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Trebuchet MS"/>
                <a:cs typeface="Trebuchet MS"/>
              </a:rPr>
              <a:t>de</a:t>
            </a:r>
            <a:r>
              <a:rPr sz="3200" b="1" spc="-2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Trebuchet MS"/>
                <a:cs typeface="Trebuchet MS"/>
              </a:rPr>
              <a:t>l’action</a:t>
            </a:r>
            <a:r>
              <a:rPr sz="3200" b="1" spc="-1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00B050"/>
                </a:solidFill>
                <a:latin typeface="Trebuchet MS"/>
                <a:cs typeface="Trebuchet MS"/>
              </a:rPr>
              <a:t>2023,</a:t>
            </a:r>
            <a:r>
              <a:rPr sz="3200" b="1" spc="-1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00B050"/>
                </a:solidFill>
                <a:latin typeface="Trebuchet MS"/>
                <a:cs typeface="Trebuchet MS"/>
              </a:rPr>
              <a:t>RC</a:t>
            </a:r>
            <a:endParaRPr sz="3200" dirty="0">
              <a:latin typeface="Trebuchet MS"/>
              <a:cs typeface="Trebuchet MS"/>
            </a:endParaRPr>
          </a:p>
          <a:p>
            <a:pPr algn="ctr">
              <a:lnSpc>
                <a:spcPts val="3770"/>
              </a:lnSpc>
            </a:pPr>
            <a:r>
              <a:rPr sz="3200" b="1" i="1" spc="-5" dirty="0">
                <a:solidFill>
                  <a:srgbClr val="00B050"/>
                </a:solidFill>
                <a:latin typeface="Trebuchet MS"/>
                <a:cs typeface="Trebuchet MS"/>
              </a:rPr>
              <a:t>LORIENT</a:t>
            </a:r>
            <a:r>
              <a:rPr sz="3200" b="1" i="1" spc="-2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sz="3200" b="1" i="1" spc="-55" dirty="0">
                <a:solidFill>
                  <a:srgbClr val="00B050"/>
                </a:solidFill>
                <a:latin typeface="Trebuchet MS"/>
                <a:cs typeface="Trebuchet MS"/>
              </a:rPr>
              <a:t>PORTE</a:t>
            </a:r>
            <a:r>
              <a:rPr sz="3200" b="1" i="1" spc="-1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sz="3200" b="1" i="1" spc="-5" dirty="0">
                <a:solidFill>
                  <a:srgbClr val="00B050"/>
                </a:solidFill>
                <a:latin typeface="Trebuchet MS"/>
                <a:cs typeface="Trebuchet MS"/>
              </a:rPr>
              <a:t>DES</a:t>
            </a:r>
            <a:r>
              <a:rPr sz="3200" b="1" i="1" spc="-2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sz="3200" b="1" i="1" spc="-5" dirty="0">
                <a:solidFill>
                  <a:srgbClr val="00B050"/>
                </a:solidFill>
                <a:latin typeface="Trebuchet MS"/>
                <a:cs typeface="Trebuchet MS"/>
              </a:rPr>
              <a:t>INDES</a:t>
            </a:r>
            <a:r>
              <a:rPr lang="fr-FR" sz="3200" b="1" i="1" spc="-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fr-FR" sz="3200" b="1" i="1" u="sng" spc="-5" dirty="0">
                <a:solidFill>
                  <a:srgbClr val="FF0000"/>
                </a:solidFill>
                <a:highlight>
                  <a:srgbClr val="FFFF00"/>
                </a:highlight>
                <a:latin typeface="Trebuchet MS"/>
                <a:cs typeface="Trebuchet MS"/>
              </a:rPr>
              <a:t>1</a:t>
            </a:r>
            <a:endParaRPr sz="3200" u="sng" dirty="0">
              <a:solidFill>
                <a:srgbClr val="FF0000"/>
              </a:solidFill>
              <a:highlight>
                <a:srgbClr val="FFFF00"/>
              </a:highlight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0850" y="2027210"/>
            <a:ext cx="10182860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i="1" spc="-30" dirty="0">
                <a:latin typeface="Trebuchet MS"/>
                <a:cs typeface="Trebuchet MS"/>
              </a:rPr>
              <a:t>Traversée</a:t>
            </a:r>
            <a:r>
              <a:rPr sz="2400" i="1" dirty="0">
                <a:latin typeface="Trebuchet MS"/>
                <a:cs typeface="Trebuchet MS"/>
              </a:rPr>
              <a:t> à la nage et sans </a:t>
            </a:r>
            <a:r>
              <a:rPr sz="2400" i="1" spc="-5" dirty="0">
                <a:latin typeface="Trebuchet MS"/>
                <a:cs typeface="Trebuchet MS"/>
              </a:rPr>
              <a:t>palme</a:t>
            </a:r>
            <a:r>
              <a:rPr sz="2400" i="1" dirty="0">
                <a:latin typeface="Trebuchet MS"/>
                <a:cs typeface="Trebuchet MS"/>
              </a:rPr>
              <a:t> </a:t>
            </a:r>
            <a:r>
              <a:rPr sz="2400" i="1" spc="-5" dirty="0">
                <a:latin typeface="Trebuchet MS"/>
                <a:cs typeface="Trebuchet MS"/>
              </a:rPr>
              <a:t>entre</a:t>
            </a:r>
            <a:r>
              <a:rPr sz="2400" i="1" dirty="0">
                <a:latin typeface="Trebuchet MS"/>
                <a:cs typeface="Trebuchet MS"/>
              </a:rPr>
              <a:t> </a:t>
            </a:r>
            <a:r>
              <a:rPr sz="2400" i="1" spc="-5" dirty="0">
                <a:latin typeface="Trebuchet MS"/>
                <a:cs typeface="Trebuchet MS"/>
              </a:rPr>
              <a:t>Port</a:t>
            </a:r>
            <a:r>
              <a:rPr sz="2400" i="1" dirty="0">
                <a:latin typeface="Trebuchet MS"/>
                <a:cs typeface="Trebuchet MS"/>
              </a:rPr>
              <a:t> </a:t>
            </a:r>
            <a:r>
              <a:rPr sz="2400" i="1" spc="-70" dirty="0">
                <a:latin typeface="Trebuchet MS"/>
                <a:cs typeface="Trebuchet MS"/>
              </a:rPr>
              <a:t>Tudy</a:t>
            </a:r>
            <a:r>
              <a:rPr sz="2400" i="1" dirty="0">
                <a:latin typeface="Trebuchet MS"/>
                <a:cs typeface="Trebuchet MS"/>
              </a:rPr>
              <a:t> et </a:t>
            </a:r>
            <a:r>
              <a:rPr sz="2400" i="1" spc="-5" dirty="0">
                <a:latin typeface="Trebuchet MS"/>
                <a:cs typeface="Trebuchet MS"/>
              </a:rPr>
              <a:t>Le</a:t>
            </a:r>
            <a:r>
              <a:rPr sz="2400" i="1" dirty="0">
                <a:latin typeface="Trebuchet MS"/>
                <a:cs typeface="Trebuchet MS"/>
              </a:rPr>
              <a:t> Perello en</a:t>
            </a:r>
            <a:r>
              <a:rPr sz="2400" i="1" spc="5" dirty="0">
                <a:latin typeface="Trebuchet MS"/>
                <a:cs typeface="Trebuchet MS"/>
              </a:rPr>
              <a:t> </a:t>
            </a:r>
            <a:r>
              <a:rPr sz="2400" i="1" spc="-5" dirty="0">
                <a:latin typeface="Trebuchet MS"/>
                <a:cs typeface="Trebuchet MS"/>
              </a:rPr>
              <a:t>faveur </a:t>
            </a:r>
            <a:r>
              <a:rPr sz="2400" i="1" spc="-710" dirty="0">
                <a:latin typeface="Trebuchet MS"/>
                <a:cs typeface="Trebuchet MS"/>
              </a:rPr>
              <a:t> </a:t>
            </a:r>
            <a:r>
              <a:rPr sz="2400" i="1" spc="-5" dirty="0">
                <a:latin typeface="Trebuchet MS"/>
                <a:cs typeface="Trebuchet MS"/>
              </a:rPr>
              <a:t>des</a:t>
            </a:r>
            <a:r>
              <a:rPr sz="2400" i="1" spc="-10" dirty="0">
                <a:latin typeface="Trebuchet MS"/>
                <a:cs typeface="Trebuchet MS"/>
              </a:rPr>
              <a:t> </a:t>
            </a:r>
            <a:r>
              <a:rPr sz="2400" i="1" spc="-5" dirty="0">
                <a:latin typeface="Trebuchet MS"/>
                <a:cs typeface="Trebuchet MS"/>
              </a:rPr>
              <a:t>personnes atteintes de troubles autistiques.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929" y="2859001"/>
            <a:ext cx="2360460" cy="34862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92077" y="2859001"/>
            <a:ext cx="4336450" cy="325233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82802" y="3120322"/>
            <a:ext cx="3607544" cy="2405029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1387A0-4B9B-D393-44C6-B0D78D755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3" t="12441" r="71633" b="76391"/>
          <a:stretch/>
        </p:blipFill>
        <p:spPr bwMode="auto">
          <a:xfrm>
            <a:off x="179939" y="702990"/>
            <a:ext cx="3781184" cy="904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649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5810558-BB01-9019-9BDA-751AB8F06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57" t="55323" r="5345" b="31357"/>
          <a:stretch/>
        </p:blipFill>
        <p:spPr bwMode="auto">
          <a:xfrm>
            <a:off x="9892446" y="5627918"/>
            <a:ext cx="2030087" cy="978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1387A0-4B9B-D393-44C6-B0D78D755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3" t="12441" r="71633" b="76391"/>
          <a:stretch/>
        </p:blipFill>
        <p:spPr bwMode="auto">
          <a:xfrm>
            <a:off x="24319" y="-2186"/>
            <a:ext cx="3337190" cy="7981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100498-8C06-51E3-6B7E-577CFA3C0240}"/>
              </a:ext>
            </a:extLst>
          </p:cNvPr>
          <p:cNvSpPr txBox="1"/>
          <p:nvPr/>
        </p:nvSpPr>
        <p:spPr>
          <a:xfrm>
            <a:off x="5643154" y="0"/>
            <a:ext cx="6472637" cy="107721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B050"/>
                </a:solidFill>
              </a:rPr>
              <a:t>Trophée </a:t>
            </a:r>
            <a:r>
              <a:rPr lang="fr-FR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l’action 2023, RC RENNES CENTRE</a:t>
            </a:r>
            <a:r>
              <a:rPr lang="fr-FR" sz="32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endParaRPr lang="fr-FR" sz="3200" b="1" i="1" dirty="0">
              <a:solidFill>
                <a:srgbClr val="00B050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DDC153-A852-1820-2B7F-581DD815A536}"/>
              </a:ext>
            </a:extLst>
          </p:cNvPr>
          <p:cNvSpPr txBox="1">
            <a:spLocks/>
          </p:cNvSpPr>
          <p:nvPr/>
        </p:nvSpPr>
        <p:spPr>
          <a:xfrm>
            <a:off x="-295366" y="123604"/>
            <a:ext cx="689646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0070C0"/>
                </a:solidFill>
              </a:rPr>
              <a:t>VOIX SANS FRONTIERES – </a:t>
            </a:r>
            <a:br>
              <a:rPr lang="fr-FR" sz="2800" b="1" dirty="0">
                <a:solidFill>
                  <a:srgbClr val="0070C0"/>
                </a:solidFill>
              </a:rPr>
            </a:br>
            <a:r>
              <a:rPr lang="fr-FR" sz="2800" b="1" dirty="0">
                <a:solidFill>
                  <a:srgbClr val="0070C0"/>
                </a:solidFill>
              </a:rPr>
              <a:t>QUEL AVENIR POUR LES ENFANTS SOLDATS ? </a:t>
            </a:r>
          </a:p>
        </p:txBody>
      </p:sp>
      <p:pic>
        <p:nvPicPr>
          <p:cNvPr id="3" name="Image 2" descr="Une image contenant spectacle, performances, Art performance, concert&#10;&#10;Description générée automatiquement">
            <a:extLst>
              <a:ext uri="{FF2B5EF4-FFF2-40B4-BE49-F238E27FC236}">
                <a16:creationId xmlns:a16="http://schemas.microsoft.com/office/drawing/2014/main" id="{0AA1ADF2-09DB-018A-46D3-173A867FD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67" y="1742491"/>
            <a:ext cx="3362007" cy="1627223"/>
          </a:xfrm>
          <a:prstGeom prst="rect">
            <a:avLst/>
          </a:prstGeom>
        </p:spPr>
      </p:pic>
      <p:pic>
        <p:nvPicPr>
          <p:cNvPr id="4" name="Image 3" descr="Une image contenant personne, habits, Théâtre, spectacle&#10;&#10;Description générée automatiquement">
            <a:extLst>
              <a:ext uri="{FF2B5EF4-FFF2-40B4-BE49-F238E27FC236}">
                <a16:creationId xmlns:a16="http://schemas.microsoft.com/office/drawing/2014/main" id="{FBE0D355-E9F1-3D8E-FB87-2A38863CB4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374" y="1154555"/>
            <a:ext cx="3577417" cy="1867999"/>
          </a:xfrm>
          <a:prstGeom prst="rect">
            <a:avLst/>
          </a:prstGeom>
        </p:spPr>
      </p:pic>
      <p:pic>
        <p:nvPicPr>
          <p:cNvPr id="7" name="Image 6" descr="Une image contenant texte, habits, personne, investisseur&#10;&#10;Description générée automatiquement">
            <a:extLst>
              <a:ext uri="{FF2B5EF4-FFF2-40B4-BE49-F238E27FC236}">
                <a16:creationId xmlns:a16="http://schemas.microsoft.com/office/drawing/2014/main" id="{6F6AEB12-D19B-9D80-F763-C5DDDEE2AF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69" y="1448645"/>
            <a:ext cx="3702310" cy="2296559"/>
          </a:xfrm>
          <a:prstGeom prst="rect">
            <a:avLst/>
          </a:prstGeom>
        </p:spPr>
      </p:pic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A3D5E058-E996-3435-AFD6-A5DE6C8051B8}"/>
              </a:ext>
            </a:extLst>
          </p:cNvPr>
          <p:cNvSpPr>
            <a:spLocks noGrp="1"/>
          </p:cNvSpPr>
          <p:nvPr/>
        </p:nvSpPr>
        <p:spPr>
          <a:xfrm>
            <a:off x="198129" y="37452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rgbClr val="0070C0"/>
                </a:solidFill>
              </a:rPr>
              <a:t>Un concert organisé autour de 12 « ENFANTS SOLDATS » originaires d’OUGANDA et/ou du ZAIRE…. .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0070C0"/>
                </a:solidFill>
              </a:rPr>
              <a:t>Pour ….. </a:t>
            </a:r>
          </a:p>
          <a:p>
            <a:pPr>
              <a:buFontTx/>
              <a:buChar char="-"/>
            </a:pPr>
            <a:r>
              <a:rPr lang="fr-FR" sz="1600" dirty="0">
                <a:solidFill>
                  <a:srgbClr val="0070C0"/>
                </a:solidFill>
              </a:rPr>
              <a:t>Les aider à reprendre confiance en eux, à se « réparer » par un moyen très efficace qu’est le « chant oral »…(selon les propos de Sophie ROZENSWEIG journaliste à ARTE et à l’origine de la création de cette association)</a:t>
            </a:r>
          </a:p>
          <a:p>
            <a:pPr>
              <a:buFontTx/>
              <a:buChar char="-"/>
            </a:pPr>
            <a:r>
              <a:rPr lang="fr-FR" sz="1600" dirty="0">
                <a:solidFill>
                  <a:srgbClr val="0070C0"/>
                </a:solidFill>
              </a:rPr>
              <a:t>Leur faire découvrir un monde en Paix </a:t>
            </a:r>
          </a:p>
          <a:p>
            <a:pPr>
              <a:buFontTx/>
              <a:buChar char="-"/>
            </a:pPr>
            <a:r>
              <a:rPr lang="fr-FR" sz="1600" dirty="0">
                <a:solidFill>
                  <a:srgbClr val="0070C0"/>
                </a:solidFill>
              </a:rPr>
              <a:t>Nous sensibiliser sur ce fléau encore présent au XXIème siècle via une conférence dédiée aux « ENFANTS SOLDATS » et/ou « ESCLAVES SEXUELS » (Conférence de Philippe CHAPLEAU – Ouest France et Sophie ROZENSWEIG)</a:t>
            </a:r>
          </a:p>
          <a:p>
            <a:pPr>
              <a:buFontTx/>
              <a:buChar char="-"/>
            </a:pPr>
            <a:r>
              <a:rPr lang="fr-FR" sz="1600" dirty="0">
                <a:solidFill>
                  <a:srgbClr val="0070C0"/>
                </a:solidFill>
              </a:rPr>
              <a:t>Soutenir financièrement directement ou pas l’association « VOIX SANS FRONTIERES »  (dons, vêtements, subventions…) </a:t>
            </a:r>
          </a:p>
          <a:p>
            <a:pPr>
              <a:buFontTx/>
              <a:buChar char="-"/>
            </a:pPr>
            <a:r>
              <a:rPr lang="fr-FR" sz="1600" dirty="0">
                <a:solidFill>
                  <a:srgbClr val="0070C0"/>
                </a:solidFill>
              </a:rPr>
              <a:t>Soutenir financièrement d’autres  POLIO+ et Graines de Partage</a:t>
            </a:r>
          </a:p>
        </p:txBody>
      </p:sp>
    </p:spTree>
    <p:extLst>
      <p:ext uri="{BB962C8B-B14F-4D97-AF65-F5344CB8AC3E}">
        <p14:creationId xmlns:p14="http://schemas.microsoft.com/office/powerpoint/2010/main" val="1540681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5810558-BB01-9019-9BDA-751AB8F06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57" t="55323" r="5345" b="31357"/>
          <a:stretch/>
        </p:blipFill>
        <p:spPr bwMode="auto">
          <a:xfrm>
            <a:off x="9892446" y="5627918"/>
            <a:ext cx="2030087" cy="978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1387A0-4B9B-D393-44C6-B0D78D755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3" t="12441" r="71633" b="76391"/>
          <a:stretch/>
        </p:blipFill>
        <p:spPr bwMode="auto">
          <a:xfrm>
            <a:off x="354750" y="456345"/>
            <a:ext cx="3781184" cy="904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100498-8C06-51E3-6B7E-577CFA3C0240}"/>
              </a:ext>
            </a:extLst>
          </p:cNvPr>
          <p:cNvSpPr txBox="1"/>
          <p:nvPr/>
        </p:nvSpPr>
        <p:spPr>
          <a:xfrm>
            <a:off x="4233258" y="616141"/>
            <a:ext cx="7447104" cy="107721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B050"/>
                </a:solidFill>
              </a:rPr>
              <a:t>Trophée </a:t>
            </a:r>
            <a:r>
              <a:rPr lang="fr-FR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l’action 2023, </a:t>
            </a:r>
            <a:r>
              <a:rPr lang="fr-FR" sz="32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</a:t>
            </a:r>
            <a:r>
              <a:rPr lang="fr-FR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Club de Quimper-Odet</a:t>
            </a:r>
            <a:endParaRPr lang="fr-FR" sz="3200" b="1" i="1" dirty="0">
              <a:solidFill>
                <a:srgbClr val="00B05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80B3495-B72A-4224-F938-D2469EC17E1E}"/>
              </a:ext>
            </a:extLst>
          </p:cNvPr>
          <p:cNvSpPr txBox="1"/>
          <p:nvPr/>
        </p:nvSpPr>
        <p:spPr>
          <a:xfrm>
            <a:off x="925730" y="1813259"/>
            <a:ext cx="106462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Pour répondre à un besoin du service pédiatrique de l’hôpital de Quimper, l’</a:t>
            </a:r>
            <a:r>
              <a:rPr lang="fr-FR" sz="1600" i="1" dirty="0" err="1"/>
              <a:t>Interact</a:t>
            </a:r>
            <a:r>
              <a:rPr lang="fr-FR" sz="1600" i="1" dirty="0"/>
              <a:t> Club de Quimper-Odet a financé l’achat de 100 trousses de toilettes d’urgence comprenant une brosse à dent, un dentifrice, un gel douche, un savon et un peigne. Cette action a été énormément relayée en interne (site internet du Club parrain, rotary </a:t>
            </a:r>
            <a:r>
              <a:rPr lang="fr-FR" sz="1600" i="1" dirty="0" err="1"/>
              <a:t>mag</a:t>
            </a:r>
            <a:r>
              <a:rPr lang="fr-FR" sz="1600" i="1" dirty="0"/>
              <a:t>) et en externe (articles dans la presse, réseaux sociaux et surtout avec le logo du club sur la trousse) </a:t>
            </a:r>
            <a:endParaRPr lang="fr-FR" sz="1600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C7537D-73E5-DB4A-96B4-19B51B5906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397">
            <a:off x="9163384" y="3002201"/>
            <a:ext cx="1081502" cy="23404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3169ED-E657-4747-AE39-E7365DE19A8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9" y="3166191"/>
            <a:ext cx="3377482" cy="31820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881B00-E059-8B46-BF2D-0F40A54006C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768">
            <a:off x="3699899" y="3177877"/>
            <a:ext cx="2481852" cy="14035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A225FBC-6E01-6345-B87C-BC25401C2F4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0679">
            <a:off x="3879668" y="4491932"/>
            <a:ext cx="1576860" cy="20731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2D9873-9E8D-DB4F-B848-395DB3FFE8A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34" y="4805978"/>
            <a:ext cx="1766755" cy="167225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C8E99E3-8829-EF42-AF55-E2BE5003D92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75" y="3074956"/>
            <a:ext cx="1823635" cy="178197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5A676F9-2B25-BD4F-8D10-075F0EC0627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007">
            <a:off x="8134525" y="3004924"/>
            <a:ext cx="903370" cy="202158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5D8B6CC-C8DF-C94E-953E-A185DBF99B8F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416">
            <a:off x="7544375" y="4358780"/>
            <a:ext cx="997356" cy="223660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D163A7D-0242-CF4C-AF79-F3E534BA9DC8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999">
            <a:off x="8737266" y="4299231"/>
            <a:ext cx="990088" cy="232085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3375C1D-E148-424A-AA32-36AA14DE66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4880" y="3955953"/>
            <a:ext cx="1787916" cy="178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353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627</Words>
  <Application>Microsoft Office PowerPoint</Application>
  <PresentationFormat>Grand écran</PresentationFormat>
  <Paragraphs>50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Trebuchet MS</vt:lpstr>
      <vt:lpstr>Wingdings</vt:lpstr>
      <vt:lpstr>Thème Office</vt:lpstr>
      <vt:lpstr>TROPHEE DE L’ACTION 2023</vt:lpstr>
      <vt:lpstr>Les candidats et les lauréats  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 Action d’intérêt public</dc:title>
  <dc:creator>Gilles FOLLEA</dc:creator>
  <cp:lastModifiedBy>Gilles FOLLEA</cp:lastModifiedBy>
  <cp:revision>36</cp:revision>
  <dcterms:created xsi:type="dcterms:W3CDTF">2022-09-09T13:55:06Z</dcterms:created>
  <dcterms:modified xsi:type="dcterms:W3CDTF">2023-06-25T15:18:57Z</dcterms:modified>
</cp:coreProperties>
</file>