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50" r:id="rId2"/>
    <p:sldId id="380" r:id="rId3"/>
    <p:sldId id="398" r:id="rId4"/>
    <p:sldId id="399" r:id="rId5"/>
    <p:sldId id="348" r:id="rId6"/>
    <p:sldId id="349" r:id="rId7"/>
    <p:sldId id="351" r:id="rId8"/>
    <p:sldId id="381" r:id="rId9"/>
    <p:sldId id="259" r:id="rId10"/>
    <p:sldId id="260" r:id="rId11"/>
    <p:sldId id="354" r:id="rId12"/>
    <p:sldId id="279" r:id="rId13"/>
    <p:sldId id="352" r:id="rId14"/>
    <p:sldId id="355" r:id="rId15"/>
    <p:sldId id="262" r:id="rId16"/>
    <p:sldId id="270" r:id="rId17"/>
    <p:sldId id="357" r:id="rId18"/>
    <p:sldId id="382" r:id="rId19"/>
    <p:sldId id="383" r:id="rId20"/>
    <p:sldId id="384" r:id="rId21"/>
    <p:sldId id="277" r:id="rId22"/>
    <p:sldId id="378" r:id="rId23"/>
    <p:sldId id="385" r:id="rId24"/>
    <p:sldId id="388" r:id="rId25"/>
    <p:sldId id="389" r:id="rId26"/>
    <p:sldId id="397" r:id="rId27"/>
    <p:sldId id="387" r:id="rId28"/>
    <p:sldId id="273" r:id="rId29"/>
    <p:sldId id="358" r:id="rId30"/>
    <p:sldId id="258" r:id="rId31"/>
    <p:sldId id="356" r:id="rId32"/>
    <p:sldId id="359" r:id="rId33"/>
    <p:sldId id="368" r:id="rId34"/>
    <p:sldId id="377" r:id="rId35"/>
    <p:sldId id="391" r:id="rId36"/>
    <p:sldId id="392" r:id="rId37"/>
    <p:sldId id="393" r:id="rId38"/>
    <p:sldId id="394" r:id="rId39"/>
    <p:sldId id="371" r:id="rId40"/>
    <p:sldId id="372" r:id="rId41"/>
    <p:sldId id="374" r:id="rId42"/>
    <p:sldId id="362" r:id="rId43"/>
    <p:sldId id="353" r:id="rId44"/>
    <p:sldId id="360" r:id="rId45"/>
    <p:sldId id="363" r:id="rId46"/>
    <p:sldId id="390" r:id="rId47"/>
    <p:sldId id="364" r:id="rId48"/>
    <p:sldId id="361" r:id="rId49"/>
    <p:sldId id="365" r:id="rId50"/>
    <p:sldId id="366" r:id="rId51"/>
    <p:sldId id="395" r:id="rId52"/>
    <p:sldId id="396"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0843D-3D8A-F6D1-D5A6-502C7CB06D8C}" name="Béatrice ORLIAGUET" initials="BO" userId="ab02710cb47a83e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E345C0-CB29-45EE-958D-8F235491BAF2}" v="1068" dt="2024-09-08T09:36:59.2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61"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atrice ORLIAGUET" userId="d06458bf-a6d7-481f-a7f5-7bfc79445544" providerId="ADAL" clId="{B9E345C0-CB29-45EE-958D-8F235491BAF2}"/>
    <pc:docChg chg="undo redo custSel addSld delSld modSld sldOrd">
      <pc:chgData name="Béatrice ORLIAGUET" userId="d06458bf-a6d7-481f-a7f5-7bfc79445544" providerId="ADAL" clId="{B9E345C0-CB29-45EE-958D-8F235491BAF2}" dt="2024-09-08T09:47:05.123" v="6297" actId="20577"/>
      <pc:docMkLst>
        <pc:docMk/>
      </pc:docMkLst>
      <pc:sldChg chg="addSp modSp mod ord">
        <pc:chgData name="Béatrice ORLIAGUET" userId="d06458bf-a6d7-481f-a7f5-7bfc79445544" providerId="ADAL" clId="{B9E345C0-CB29-45EE-958D-8F235491BAF2}" dt="2024-08-06T10:36:42.668" v="1288" actId="14100"/>
        <pc:sldMkLst>
          <pc:docMk/>
          <pc:sldMk cId="595470192" sldId="258"/>
        </pc:sldMkLst>
        <pc:spChg chg="add mod">
          <ac:chgData name="Béatrice ORLIAGUET" userId="d06458bf-a6d7-481f-a7f5-7bfc79445544" providerId="ADAL" clId="{B9E345C0-CB29-45EE-958D-8F235491BAF2}" dt="2024-08-06T10:36:42.668" v="1288" actId="14100"/>
          <ac:spMkLst>
            <pc:docMk/>
            <pc:sldMk cId="595470192" sldId="258"/>
            <ac:spMk id="2" creationId="{8E6E4973-5CA7-6A56-2024-8F6A60C19AF3}"/>
          </ac:spMkLst>
        </pc:spChg>
        <pc:picChg chg="add mod ord">
          <ac:chgData name="Béatrice ORLIAGUET" userId="d06458bf-a6d7-481f-a7f5-7bfc79445544" providerId="ADAL" clId="{B9E345C0-CB29-45EE-958D-8F235491BAF2}" dt="2024-08-06T10:34:25.605" v="1268" actId="167"/>
          <ac:picMkLst>
            <pc:docMk/>
            <pc:sldMk cId="595470192" sldId="258"/>
            <ac:picMk id="4" creationId="{7F946191-7972-443C-F957-39CC8C4D7D1A}"/>
          </ac:picMkLst>
        </pc:picChg>
        <pc:picChg chg="mod modCrop">
          <ac:chgData name="Béatrice ORLIAGUET" userId="d06458bf-a6d7-481f-a7f5-7bfc79445544" providerId="ADAL" clId="{B9E345C0-CB29-45EE-958D-8F235491BAF2}" dt="2024-08-06T10:35:46.891" v="1282" actId="14100"/>
          <ac:picMkLst>
            <pc:docMk/>
            <pc:sldMk cId="595470192" sldId="258"/>
            <ac:picMk id="7" creationId="{3C8C9B5D-8AC6-DBC3-43C6-F38C8DC7F49D}"/>
          </ac:picMkLst>
        </pc:picChg>
      </pc:sldChg>
      <pc:sldChg chg="addSp delSp modSp del mod">
        <pc:chgData name="Béatrice ORLIAGUET" userId="d06458bf-a6d7-481f-a7f5-7bfc79445544" providerId="ADAL" clId="{B9E345C0-CB29-45EE-958D-8F235491BAF2}" dt="2024-07-04T14:09:16.447" v="141" actId="47"/>
        <pc:sldMkLst>
          <pc:docMk/>
          <pc:sldMk cId="1745266261" sldId="259"/>
        </pc:sldMkLst>
        <pc:spChg chg="mod">
          <ac:chgData name="Béatrice ORLIAGUET" userId="d06458bf-a6d7-481f-a7f5-7bfc79445544" providerId="ADAL" clId="{B9E345C0-CB29-45EE-958D-8F235491BAF2}" dt="2024-07-04T13:53:43.292" v="6" actId="1076"/>
          <ac:spMkLst>
            <pc:docMk/>
            <pc:sldMk cId="1745266261" sldId="259"/>
            <ac:spMk id="2" creationId="{00D000BC-5B45-E843-7611-FC490ADDF1C2}"/>
          </ac:spMkLst>
        </pc:spChg>
        <pc:spChg chg="del">
          <ac:chgData name="Béatrice ORLIAGUET" userId="d06458bf-a6d7-481f-a7f5-7bfc79445544" providerId="ADAL" clId="{B9E345C0-CB29-45EE-958D-8F235491BAF2}" dt="2024-07-04T13:53:45.623" v="7" actId="478"/>
          <ac:spMkLst>
            <pc:docMk/>
            <pc:sldMk cId="1745266261" sldId="259"/>
            <ac:spMk id="3" creationId="{7E8EDFDC-74F8-7C60-E3B7-D06E13CFE102}"/>
          </ac:spMkLst>
        </pc:spChg>
        <pc:spChg chg="mod">
          <ac:chgData name="Béatrice ORLIAGUET" userId="d06458bf-a6d7-481f-a7f5-7bfc79445544" providerId="ADAL" clId="{B9E345C0-CB29-45EE-958D-8F235491BAF2}" dt="2024-07-04T13:53:32.604" v="4" actId="1076"/>
          <ac:spMkLst>
            <pc:docMk/>
            <pc:sldMk cId="1745266261" sldId="259"/>
            <ac:spMk id="4" creationId="{7EB7B3DF-C49A-CCF0-B8D5-1E6ED2066CB3}"/>
          </ac:spMkLst>
        </pc:spChg>
        <pc:spChg chg="add mod">
          <ac:chgData name="Béatrice ORLIAGUET" userId="d06458bf-a6d7-481f-a7f5-7bfc79445544" providerId="ADAL" clId="{B9E345C0-CB29-45EE-958D-8F235491BAF2}" dt="2024-07-04T14:07:43.388" v="116" actId="20577"/>
          <ac:spMkLst>
            <pc:docMk/>
            <pc:sldMk cId="1745266261" sldId="259"/>
            <ac:spMk id="8" creationId="{9930D705-2D9B-0EDB-0124-D7D591BC61CE}"/>
          </ac:spMkLst>
        </pc:spChg>
        <pc:graphicFrameChg chg="add mod">
          <ac:chgData name="Béatrice ORLIAGUET" userId="d06458bf-a6d7-481f-a7f5-7bfc79445544" providerId="ADAL" clId="{B9E345C0-CB29-45EE-958D-8F235491BAF2}" dt="2024-07-04T13:53:52.556" v="8"/>
          <ac:graphicFrameMkLst>
            <pc:docMk/>
            <pc:sldMk cId="1745266261" sldId="259"/>
            <ac:graphicFrameMk id="5" creationId="{1CF33D8F-3502-6C0F-8C06-8F1DDBB3A990}"/>
          </ac:graphicFrameMkLst>
        </pc:graphicFrameChg>
        <pc:graphicFrameChg chg="add del mod modGraphic">
          <ac:chgData name="Béatrice ORLIAGUET" userId="d06458bf-a6d7-481f-a7f5-7bfc79445544" providerId="ADAL" clId="{B9E345C0-CB29-45EE-958D-8F235491BAF2}" dt="2024-07-04T14:03:16.396" v="19" actId="478"/>
          <ac:graphicFrameMkLst>
            <pc:docMk/>
            <pc:sldMk cId="1745266261" sldId="259"/>
            <ac:graphicFrameMk id="6" creationId="{CD40C338-1ED8-D700-825B-B4B47EDAE381}"/>
          </ac:graphicFrameMkLst>
        </pc:graphicFrameChg>
      </pc:sldChg>
      <pc:sldChg chg="modSp del mod">
        <pc:chgData name="Béatrice ORLIAGUET" userId="d06458bf-a6d7-481f-a7f5-7bfc79445544" providerId="ADAL" clId="{B9E345C0-CB29-45EE-958D-8F235491BAF2}" dt="2024-07-29T13:57:13.105" v="359" actId="47"/>
        <pc:sldMkLst>
          <pc:docMk/>
          <pc:sldMk cId="290895499" sldId="260"/>
        </pc:sldMkLst>
        <pc:spChg chg="mod">
          <ac:chgData name="Béatrice ORLIAGUET" userId="d06458bf-a6d7-481f-a7f5-7bfc79445544" providerId="ADAL" clId="{B9E345C0-CB29-45EE-958D-8F235491BAF2}" dt="2024-07-29T13:48:19.485" v="310" actId="207"/>
          <ac:spMkLst>
            <pc:docMk/>
            <pc:sldMk cId="290895499" sldId="260"/>
            <ac:spMk id="2" creationId="{8E2B7437-4FA6-DD9A-1494-6F144AEA01BC}"/>
          </ac:spMkLst>
        </pc:spChg>
        <pc:spChg chg="mod">
          <ac:chgData name="Béatrice ORLIAGUET" userId="d06458bf-a6d7-481f-a7f5-7bfc79445544" providerId="ADAL" clId="{B9E345C0-CB29-45EE-958D-8F235491BAF2}" dt="2024-07-29T13:48:23.714" v="316" actId="1076"/>
          <ac:spMkLst>
            <pc:docMk/>
            <pc:sldMk cId="290895499" sldId="260"/>
            <ac:spMk id="16" creationId="{AC573EDF-A7B3-01E5-1640-834921C9FA23}"/>
          </ac:spMkLst>
        </pc:spChg>
        <pc:spChg chg="mod">
          <ac:chgData name="Béatrice ORLIAGUET" userId="d06458bf-a6d7-481f-a7f5-7bfc79445544" providerId="ADAL" clId="{B9E345C0-CB29-45EE-958D-8F235491BAF2}" dt="2024-07-29T13:48:21.438" v="314" actId="1076"/>
          <ac:spMkLst>
            <pc:docMk/>
            <pc:sldMk cId="290895499" sldId="260"/>
            <ac:spMk id="17" creationId="{77FB0EE9-3574-307B-C91E-4407346136F8}"/>
          </ac:spMkLst>
        </pc:spChg>
      </pc:sldChg>
      <pc:sldChg chg="modSp mod">
        <pc:chgData name="Béatrice ORLIAGUET" userId="d06458bf-a6d7-481f-a7f5-7bfc79445544" providerId="ADAL" clId="{B9E345C0-CB29-45EE-958D-8F235491BAF2}" dt="2024-09-03T17:48:11.917" v="2769" actId="1038"/>
        <pc:sldMkLst>
          <pc:docMk/>
          <pc:sldMk cId="3687592975" sldId="260"/>
        </pc:sldMkLst>
        <pc:graphicFrameChg chg="mod">
          <ac:chgData name="Béatrice ORLIAGUET" userId="d06458bf-a6d7-481f-a7f5-7bfc79445544" providerId="ADAL" clId="{B9E345C0-CB29-45EE-958D-8F235491BAF2}" dt="2024-09-03T17:48:11.917" v="2769" actId="1038"/>
          <ac:graphicFrameMkLst>
            <pc:docMk/>
            <pc:sldMk cId="3687592975" sldId="260"/>
            <ac:graphicFrameMk id="10" creationId="{032FCF52-0491-03E5-F409-FF5C04F24896}"/>
          </ac:graphicFrameMkLst>
        </pc:graphicFrameChg>
        <pc:picChg chg="mod">
          <ac:chgData name="Béatrice ORLIAGUET" userId="d06458bf-a6d7-481f-a7f5-7bfc79445544" providerId="ADAL" clId="{B9E345C0-CB29-45EE-958D-8F235491BAF2}" dt="2024-09-03T17:48:11.917" v="2769" actId="1038"/>
          <ac:picMkLst>
            <pc:docMk/>
            <pc:sldMk cId="3687592975" sldId="260"/>
            <ac:picMk id="6" creationId="{8A7213FC-FA9A-B399-3054-3CFF93BAF8F6}"/>
          </ac:picMkLst>
        </pc:picChg>
        <pc:picChg chg="mod">
          <ac:chgData name="Béatrice ORLIAGUET" userId="d06458bf-a6d7-481f-a7f5-7bfc79445544" providerId="ADAL" clId="{B9E345C0-CB29-45EE-958D-8F235491BAF2}" dt="2024-09-03T17:48:11.917" v="2769" actId="1038"/>
          <ac:picMkLst>
            <pc:docMk/>
            <pc:sldMk cId="3687592975" sldId="260"/>
            <ac:picMk id="7" creationId="{002D2243-CAF5-4661-079E-306747B6C512}"/>
          </ac:picMkLst>
        </pc:picChg>
        <pc:picChg chg="mod">
          <ac:chgData name="Béatrice ORLIAGUET" userId="d06458bf-a6d7-481f-a7f5-7bfc79445544" providerId="ADAL" clId="{B9E345C0-CB29-45EE-958D-8F235491BAF2}" dt="2024-09-03T17:48:11.917" v="2769" actId="1038"/>
          <ac:picMkLst>
            <pc:docMk/>
            <pc:sldMk cId="3687592975" sldId="260"/>
            <ac:picMk id="13" creationId="{35C41FEF-279B-BB59-CFBD-499CFF068291}"/>
          </ac:picMkLst>
        </pc:picChg>
        <pc:picChg chg="mod">
          <ac:chgData name="Béatrice ORLIAGUET" userId="d06458bf-a6d7-481f-a7f5-7bfc79445544" providerId="ADAL" clId="{B9E345C0-CB29-45EE-958D-8F235491BAF2}" dt="2024-09-03T17:48:11.917" v="2769" actId="1038"/>
          <ac:picMkLst>
            <pc:docMk/>
            <pc:sldMk cId="3687592975" sldId="260"/>
            <ac:picMk id="15" creationId="{1263B691-6C0E-C64E-7CF5-3D93277C9155}"/>
          </ac:picMkLst>
        </pc:picChg>
        <pc:picChg chg="mod">
          <ac:chgData name="Béatrice ORLIAGUET" userId="d06458bf-a6d7-481f-a7f5-7bfc79445544" providerId="ADAL" clId="{B9E345C0-CB29-45EE-958D-8F235491BAF2}" dt="2024-09-03T17:48:11.917" v="2769" actId="1038"/>
          <ac:picMkLst>
            <pc:docMk/>
            <pc:sldMk cId="3687592975" sldId="260"/>
            <ac:picMk id="17" creationId="{3A6A1195-E2DF-699A-0886-F34026CD0345}"/>
          </ac:picMkLst>
        </pc:picChg>
        <pc:picChg chg="mod">
          <ac:chgData name="Béatrice ORLIAGUET" userId="d06458bf-a6d7-481f-a7f5-7bfc79445544" providerId="ADAL" clId="{B9E345C0-CB29-45EE-958D-8F235491BAF2}" dt="2024-09-03T17:48:11.917" v="2769" actId="1038"/>
          <ac:picMkLst>
            <pc:docMk/>
            <pc:sldMk cId="3687592975" sldId="260"/>
            <ac:picMk id="19" creationId="{40D9B0C3-8273-68A6-BC0C-8465B5EB097B}"/>
          </ac:picMkLst>
        </pc:picChg>
        <pc:picChg chg="mod">
          <ac:chgData name="Béatrice ORLIAGUET" userId="d06458bf-a6d7-481f-a7f5-7bfc79445544" providerId="ADAL" clId="{B9E345C0-CB29-45EE-958D-8F235491BAF2}" dt="2024-09-03T17:48:11.917" v="2769" actId="1038"/>
          <ac:picMkLst>
            <pc:docMk/>
            <pc:sldMk cId="3687592975" sldId="260"/>
            <ac:picMk id="21" creationId="{75D6B1F4-C3BD-C8F8-9469-EC0EE34F2502}"/>
          </ac:picMkLst>
        </pc:picChg>
        <pc:picChg chg="mod">
          <ac:chgData name="Béatrice ORLIAGUET" userId="d06458bf-a6d7-481f-a7f5-7bfc79445544" providerId="ADAL" clId="{B9E345C0-CB29-45EE-958D-8F235491BAF2}" dt="2024-09-03T17:48:11.917" v="2769" actId="1038"/>
          <ac:picMkLst>
            <pc:docMk/>
            <pc:sldMk cId="3687592975" sldId="260"/>
            <ac:picMk id="27" creationId="{53B221EF-59FB-CA27-6303-9A218A1413B8}"/>
          </ac:picMkLst>
        </pc:picChg>
        <pc:picChg chg="mod">
          <ac:chgData name="Béatrice ORLIAGUET" userId="d06458bf-a6d7-481f-a7f5-7bfc79445544" providerId="ADAL" clId="{B9E345C0-CB29-45EE-958D-8F235491BAF2}" dt="2024-09-03T17:48:11.917" v="2769" actId="1038"/>
          <ac:picMkLst>
            <pc:docMk/>
            <pc:sldMk cId="3687592975" sldId="260"/>
            <ac:picMk id="31" creationId="{1190B9FC-DA9C-CB68-E9FD-B7C45A208FBA}"/>
          </ac:picMkLst>
        </pc:picChg>
      </pc:sldChg>
      <pc:sldChg chg="del ord">
        <pc:chgData name="Béatrice ORLIAGUET" userId="d06458bf-a6d7-481f-a7f5-7bfc79445544" providerId="ADAL" clId="{B9E345C0-CB29-45EE-958D-8F235491BAF2}" dt="2024-07-30T07:34:25.168" v="1177" actId="47"/>
        <pc:sldMkLst>
          <pc:docMk/>
          <pc:sldMk cId="3274545271" sldId="261"/>
        </pc:sldMkLst>
      </pc:sldChg>
      <pc:sldChg chg="delSp del mod">
        <pc:chgData name="Béatrice ORLIAGUET" userId="d06458bf-a6d7-481f-a7f5-7bfc79445544" providerId="ADAL" clId="{B9E345C0-CB29-45EE-958D-8F235491BAF2}" dt="2024-09-03T17:47:42.327" v="2738" actId="47"/>
        <pc:sldMkLst>
          <pc:docMk/>
          <pc:sldMk cId="640465415" sldId="263"/>
        </pc:sldMkLst>
        <pc:picChg chg="del">
          <ac:chgData name="Béatrice ORLIAGUET" userId="d06458bf-a6d7-481f-a7f5-7bfc79445544" providerId="ADAL" clId="{B9E345C0-CB29-45EE-958D-8F235491BAF2}" dt="2024-09-03T17:44:59.446" v="2715" actId="21"/>
          <ac:picMkLst>
            <pc:docMk/>
            <pc:sldMk cId="640465415" sldId="263"/>
            <ac:picMk id="5" creationId="{52DF861C-0B7E-14ED-27D0-39265D931315}"/>
          </ac:picMkLst>
        </pc:picChg>
        <pc:picChg chg="del">
          <ac:chgData name="Béatrice ORLIAGUET" userId="d06458bf-a6d7-481f-a7f5-7bfc79445544" providerId="ADAL" clId="{B9E345C0-CB29-45EE-958D-8F235491BAF2}" dt="2024-09-03T17:45:27.242" v="2719" actId="21"/>
          <ac:picMkLst>
            <pc:docMk/>
            <pc:sldMk cId="640465415" sldId="263"/>
            <ac:picMk id="6" creationId="{6529FC43-9992-BFD3-F57A-66A856E00B04}"/>
          </ac:picMkLst>
        </pc:picChg>
      </pc:sldChg>
      <pc:sldChg chg="del">
        <pc:chgData name="Béatrice ORLIAGUET" userId="d06458bf-a6d7-481f-a7f5-7bfc79445544" providerId="ADAL" clId="{B9E345C0-CB29-45EE-958D-8F235491BAF2}" dt="2024-09-08T09:32:04.079" v="5453" actId="47"/>
        <pc:sldMkLst>
          <pc:docMk/>
          <pc:sldMk cId="1228308199" sldId="264"/>
        </pc:sldMkLst>
      </pc:sldChg>
      <pc:sldChg chg="ord">
        <pc:chgData name="Béatrice ORLIAGUET" userId="d06458bf-a6d7-481f-a7f5-7bfc79445544" providerId="ADAL" clId="{B9E345C0-CB29-45EE-958D-8F235491BAF2}" dt="2024-09-03T17:56:07.012" v="2801"/>
        <pc:sldMkLst>
          <pc:docMk/>
          <pc:sldMk cId="978232129" sldId="273"/>
        </pc:sldMkLst>
      </pc:sldChg>
      <pc:sldChg chg="del">
        <pc:chgData name="Béatrice ORLIAGUET" userId="d06458bf-a6d7-481f-a7f5-7bfc79445544" providerId="ADAL" clId="{B9E345C0-CB29-45EE-958D-8F235491BAF2}" dt="2024-09-03T17:55:43.802" v="2799" actId="47"/>
        <pc:sldMkLst>
          <pc:docMk/>
          <pc:sldMk cId="3677770372" sldId="274"/>
        </pc:sldMkLst>
      </pc:sldChg>
      <pc:sldChg chg="del">
        <pc:chgData name="Béatrice ORLIAGUET" userId="d06458bf-a6d7-481f-a7f5-7bfc79445544" providerId="ADAL" clId="{B9E345C0-CB29-45EE-958D-8F235491BAF2}" dt="2024-09-03T17:57:22.561" v="2807" actId="47"/>
        <pc:sldMkLst>
          <pc:docMk/>
          <pc:sldMk cId="3045918690" sldId="275"/>
        </pc:sldMkLst>
      </pc:sldChg>
      <pc:sldChg chg="delSp del mod">
        <pc:chgData name="Béatrice ORLIAGUET" userId="d06458bf-a6d7-481f-a7f5-7bfc79445544" providerId="ADAL" clId="{B9E345C0-CB29-45EE-958D-8F235491BAF2}" dt="2024-09-03T18:01:38.696" v="2901" actId="47"/>
        <pc:sldMkLst>
          <pc:docMk/>
          <pc:sldMk cId="513978034" sldId="276"/>
        </pc:sldMkLst>
        <pc:spChg chg="del">
          <ac:chgData name="Béatrice ORLIAGUET" userId="d06458bf-a6d7-481f-a7f5-7bfc79445544" providerId="ADAL" clId="{B9E345C0-CB29-45EE-958D-8F235491BAF2}" dt="2024-09-03T18:00:18.453" v="2892" actId="21"/>
          <ac:spMkLst>
            <pc:docMk/>
            <pc:sldMk cId="513978034" sldId="276"/>
            <ac:spMk id="3" creationId="{34E3211E-4DE4-E705-441D-7F0E05F0B077}"/>
          </ac:spMkLst>
        </pc:spChg>
      </pc:sldChg>
      <pc:sldChg chg="ord">
        <pc:chgData name="Béatrice ORLIAGUET" userId="d06458bf-a6d7-481f-a7f5-7bfc79445544" providerId="ADAL" clId="{B9E345C0-CB29-45EE-958D-8F235491BAF2}" dt="2024-09-06T09:07:34.442" v="3382"/>
        <pc:sldMkLst>
          <pc:docMk/>
          <pc:sldMk cId="1059719777" sldId="277"/>
        </pc:sldMkLst>
      </pc:sldChg>
      <pc:sldChg chg="addSp modSp mod modAnim modNotesTx">
        <pc:chgData name="Béatrice ORLIAGUET" userId="d06458bf-a6d7-481f-a7f5-7bfc79445544" providerId="ADAL" clId="{B9E345C0-CB29-45EE-958D-8F235491BAF2}" dt="2024-09-08T09:39:31.340" v="5512" actId="20577"/>
        <pc:sldMkLst>
          <pc:docMk/>
          <pc:sldMk cId="2084080939" sldId="279"/>
        </pc:sldMkLst>
        <pc:picChg chg="mod modCrop">
          <ac:chgData name="Béatrice ORLIAGUET" userId="d06458bf-a6d7-481f-a7f5-7bfc79445544" providerId="ADAL" clId="{B9E345C0-CB29-45EE-958D-8F235491BAF2}" dt="2024-09-03T17:50:43.749" v="2783" actId="732"/>
          <ac:picMkLst>
            <pc:docMk/>
            <pc:sldMk cId="2084080939" sldId="279"/>
            <ac:picMk id="3" creationId="{85BD1230-F01B-66F7-9655-7821797E924A}"/>
          </ac:picMkLst>
        </pc:picChg>
        <pc:picChg chg="add mod modCrop">
          <ac:chgData name="Béatrice ORLIAGUET" userId="d06458bf-a6d7-481f-a7f5-7bfc79445544" providerId="ADAL" clId="{B9E345C0-CB29-45EE-958D-8F235491BAF2}" dt="2024-09-03T17:50:16.370" v="2780" actId="1076"/>
          <ac:picMkLst>
            <pc:docMk/>
            <pc:sldMk cId="2084080939" sldId="279"/>
            <ac:picMk id="4" creationId="{D33B616D-A694-991F-9FFB-B2A1C28CE04D}"/>
          </ac:picMkLst>
        </pc:picChg>
        <pc:picChg chg="add mod modCrop">
          <ac:chgData name="Béatrice ORLIAGUET" userId="d06458bf-a6d7-481f-a7f5-7bfc79445544" providerId="ADAL" clId="{B9E345C0-CB29-45EE-958D-8F235491BAF2}" dt="2024-09-03T17:51:34.957" v="2787" actId="732"/>
          <ac:picMkLst>
            <pc:docMk/>
            <pc:sldMk cId="2084080939" sldId="279"/>
            <ac:picMk id="5" creationId="{262C3573-3C94-5251-0F56-24F0B563A1DB}"/>
          </ac:picMkLst>
        </pc:picChg>
        <pc:picChg chg="mod modCrop">
          <ac:chgData name="Béatrice ORLIAGUET" userId="d06458bf-a6d7-481f-a7f5-7bfc79445544" providerId="ADAL" clId="{B9E345C0-CB29-45EE-958D-8F235491BAF2}" dt="2024-09-03T17:49:49.999" v="2777" actId="732"/>
          <ac:picMkLst>
            <pc:docMk/>
            <pc:sldMk cId="2084080939" sldId="279"/>
            <ac:picMk id="7" creationId="{46F74FA2-3164-0857-C7C2-02FCEC0CECA9}"/>
          </ac:picMkLst>
        </pc:picChg>
      </pc:sldChg>
      <pc:sldChg chg="del ord">
        <pc:chgData name="Béatrice ORLIAGUET" userId="d06458bf-a6d7-481f-a7f5-7bfc79445544" providerId="ADAL" clId="{B9E345C0-CB29-45EE-958D-8F235491BAF2}" dt="2024-07-30T07:34:02.742" v="1175" actId="47"/>
        <pc:sldMkLst>
          <pc:docMk/>
          <pc:sldMk cId="3913051251" sldId="331"/>
        </pc:sldMkLst>
      </pc:sldChg>
      <pc:sldChg chg="delSp modSp del mod ord">
        <pc:chgData name="Béatrice ORLIAGUET" userId="d06458bf-a6d7-481f-a7f5-7bfc79445544" providerId="ADAL" clId="{B9E345C0-CB29-45EE-958D-8F235491BAF2}" dt="2024-07-23T09:14:15.194" v="300" actId="47"/>
        <pc:sldMkLst>
          <pc:docMk/>
          <pc:sldMk cId="4196507023" sldId="345"/>
        </pc:sldMkLst>
        <pc:spChg chg="del mod">
          <ac:chgData name="Béatrice ORLIAGUET" userId="d06458bf-a6d7-481f-a7f5-7bfc79445544" providerId="ADAL" clId="{B9E345C0-CB29-45EE-958D-8F235491BAF2}" dt="2024-07-23T09:13:20.647" v="292" actId="21"/>
          <ac:spMkLst>
            <pc:docMk/>
            <pc:sldMk cId="4196507023" sldId="345"/>
            <ac:spMk id="3" creationId="{802F498C-B287-E377-51AA-D373F0EF06AC}"/>
          </ac:spMkLst>
        </pc:spChg>
        <pc:spChg chg="del mod">
          <ac:chgData name="Béatrice ORLIAGUET" userId="d06458bf-a6d7-481f-a7f5-7bfc79445544" providerId="ADAL" clId="{B9E345C0-CB29-45EE-958D-8F235491BAF2}" dt="2024-07-23T09:13:29.338" v="294" actId="21"/>
          <ac:spMkLst>
            <pc:docMk/>
            <pc:sldMk cId="4196507023" sldId="345"/>
            <ac:spMk id="9" creationId="{18A39411-77F3-194C-4538-C672295739F5}"/>
          </ac:spMkLst>
        </pc:spChg>
        <pc:spChg chg="mod">
          <ac:chgData name="Béatrice ORLIAGUET" userId="d06458bf-a6d7-481f-a7f5-7bfc79445544" providerId="ADAL" clId="{B9E345C0-CB29-45EE-958D-8F235491BAF2}" dt="2024-07-23T09:10:14.430" v="269" actId="20577"/>
          <ac:spMkLst>
            <pc:docMk/>
            <pc:sldMk cId="4196507023" sldId="345"/>
            <ac:spMk id="12" creationId="{FF81FCFB-1C44-0DDC-3920-A348C8203D3C}"/>
          </ac:spMkLst>
        </pc:spChg>
        <pc:picChg chg="mod">
          <ac:chgData name="Béatrice ORLIAGUET" userId="d06458bf-a6d7-481f-a7f5-7bfc79445544" providerId="ADAL" clId="{B9E345C0-CB29-45EE-958D-8F235491BAF2}" dt="2024-07-23T09:10:33.461" v="271" actId="1076"/>
          <ac:picMkLst>
            <pc:docMk/>
            <pc:sldMk cId="4196507023" sldId="345"/>
            <ac:picMk id="4" creationId="{E8EABE08-9E15-ABF7-1C82-06620DF10728}"/>
          </ac:picMkLst>
        </pc:picChg>
      </pc:sldChg>
      <pc:sldChg chg="modSp del mod">
        <pc:chgData name="Béatrice ORLIAGUET" userId="d06458bf-a6d7-481f-a7f5-7bfc79445544" providerId="ADAL" clId="{B9E345C0-CB29-45EE-958D-8F235491BAF2}" dt="2024-07-30T07:33:56.679" v="1174" actId="47"/>
        <pc:sldMkLst>
          <pc:docMk/>
          <pc:sldMk cId="1178610062" sldId="346"/>
        </pc:sldMkLst>
        <pc:spChg chg="mod">
          <ac:chgData name="Béatrice ORLIAGUET" userId="d06458bf-a6d7-481f-a7f5-7bfc79445544" providerId="ADAL" clId="{B9E345C0-CB29-45EE-958D-8F235491BAF2}" dt="2024-07-30T07:29:45.263" v="1120" actId="1076"/>
          <ac:spMkLst>
            <pc:docMk/>
            <pc:sldMk cId="1178610062" sldId="346"/>
            <ac:spMk id="3" creationId="{CCB9B30A-A491-90BB-E294-1FC4BE486914}"/>
          </ac:spMkLst>
        </pc:spChg>
      </pc:sldChg>
      <pc:sldChg chg="addSp delSp modSp add del mod ord delAnim modAnim">
        <pc:chgData name="Béatrice ORLIAGUET" userId="d06458bf-a6d7-481f-a7f5-7bfc79445544" providerId="ADAL" clId="{B9E345C0-CB29-45EE-958D-8F235491BAF2}" dt="2024-07-30T07:34:07.485" v="1176" actId="47"/>
        <pc:sldMkLst>
          <pc:docMk/>
          <pc:sldMk cId="3830115767" sldId="347"/>
        </pc:sldMkLst>
        <pc:spChg chg="mod">
          <ac:chgData name="Béatrice ORLIAGUET" userId="d06458bf-a6d7-481f-a7f5-7bfc79445544" providerId="ADAL" clId="{B9E345C0-CB29-45EE-958D-8F235491BAF2}" dt="2024-07-04T14:08:34.286" v="135" actId="403"/>
          <ac:spMkLst>
            <pc:docMk/>
            <pc:sldMk cId="3830115767" sldId="347"/>
            <ac:spMk id="2" creationId="{8E2B7437-4FA6-DD9A-1494-6F144AEA01BC}"/>
          </ac:spMkLst>
        </pc:spChg>
        <pc:spChg chg="add mod">
          <ac:chgData name="Béatrice ORLIAGUET" userId="d06458bf-a6d7-481f-a7f5-7bfc79445544" providerId="ADAL" clId="{B9E345C0-CB29-45EE-958D-8F235491BAF2}" dt="2024-07-04T14:08:55.234" v="140" actId="1076"/>
          <ac:spMkLst>
            <pc:docMk/>
            <pc:sldMk cId="3830115767" sldId="347"/>
            <ac:spMk id="3" creationId="{DE3C8F48-A078-CDDB-68AB-16D66E13D633}"/>
          </ac:spMkLst>
        </pc:spChg>
        <pc:spChg chg="del mod">
          <ac:chgData name="Béatrice ORLIAGUET" userId="d06458bf-a6d7-481f-a7f5-7bfc79445544" providerId="ADAL" clId="{B9E345C0-CB29-45EE-958D-8F235491BAF2}" dt="2024-07-04T14:08:41.371" v="138"/>
          <ac:spMkLst>
            <pc:docMk/>
            <pc:sldMk cId="3830115767" sldId="347"/>
            <ac:spMk id="16" creationId="{AC573EDF-A7B3-01E5-1640-834921C9FA23}"/>
          </ac:spMkLst>
        </pc:spChg>
      </pc:sldChg>
      <pc:sldChg chg="addSp delSp modSp add mod modAnim">
        <pc:chgData name="Béatrice ORLIAGUET" userId="d06458bf-a6d7-481f-a7f5-7bfc79445544" providerId="ADAL" clId="{B9E345C0-CB29-45EE-958D-8F235491BAF2}" dt="2024-09-06T10:29:26.235" v="3726"/>
        <pc:sldMkLst>
          <pc:docMk/>
          <pc:sldMk cId="1355368670" sldId="348"/>
        </pc:sldMkLst>
        <pc:spChg chg="add mod">
          <ac:chgData name="Béatrice ORLIAGUET" userId="d06458bf-a6d7-481f-a7f5-7bfc79445544" providerId="ADAL" clId="{B9E345C0-CB29-45EE-958D-8F235491BAF2}" dt="2024-09-06T10:26:13.918" v="3678" actId="1076"/>
          <ac:spMkLst>
            <pc:docMk/>
            <pc:sldMk cId="1355368670" sldId="348"/>
            <ac:spMk id="2" creationId="{022B4206-FB76-632F-3FA0-9309C618BF74}"/>
          </ac:spMkLst>
        </pc:spChg>
        <pc:spChg chg="del">
          <ac:chgData name="Béatrice ORLIAGUET" userId="d06458bf-a6d7-481f-a7f5-7bfc79445544" providerId="ADAL" clId="{B9E345C0-CB29-45EE-958D-8F235491BAF2}" dt="2024-07-29T13:57:28.401" v="361" actId="478"/>
          <ac:spMkLst>
            <pc:docMk/>
            <pc:sldMk cId="1355368670" sldId="348"/>
            <ac:spMk id="2" creationId="{8E2B7437-4FA6-DD9A-1494-6F144AEA01BC}"/>
          </ac:spMkLst>
        </pc:spChg>
        <pc:spChg chg="add mod">
          <ac:chgData name="Béatrice ORLIAGUET" userId="d06458bf-a6d7-481f-a7f5-7bfc79445544" providerId="ADAL" clId="{B9E345C0-CB29-45EE-958D-8F235491BAF2}" dt="2024-07-30T07:33:26.374" v="1167" actId="1036"/>
          <ac:spMkLst>
            <pc:docMk/>
            <pc:sldMk cId="1355368670" sldId="348"/>
            <ac:spMk id="3" creationId="{D205F111-F6B1-E16E-4020-836C75176B0F}"/>
          </ac:spMkLst>
        </pc:spChg>
        <pc:spChg chg="add mod">
          <ac:chgData name="Béatrice ORLIAGUET" userId="d06458bf-a6d7-481f-a7f5-7bfc79445544" providerId="ADAL" clId="{B9E345C0-CB29-45EE-958D-8F235491BAF2}" dt="2024-07-30T07:33:30.622" v="1173" actId="1036"/>
          <ac:spMkLst>
            <pc:docMk/>
            <pc:sldMk cId="1355368670" sldId="348"/>
            <ac:spMk id="4" creationId="{F3EC0F12-4C9B-DD3B-A2AB-3EBB9BB405DA}"/>
          </ac:spMkLst>
        </pc:spChg>
        <pc:spChg chg="add mod">
          <ac:chgData name="Béatrice ORLIAGUET" userId="d06458bf-a6d7-481f-a7f5-7bfc79445544" providerId="ADAL" clId="{B9E345C0-CB29-45EE-958D-8F235491BAF2}" dt="2024-09-06T10:26:05.083" v="3676" actId="1076"/>
          <ac:spMkLst>
            <pc:docMk/>
            <pc:sldMk cId="1355368670" sldId="348"/>
            <ac:spMk id="5" creationId="{8539BCE9-2214-CD3E-1D0F-4F328F0E461D}"/>
          </ac:spMkLst>
        </pc:spChg>
        <pc:spChg chg="add mod">
          <ac:chgData name="Béatrice ORLIAGUET" userId="d06458bf-a6d7-481f-a7f5-7bfc79445544" providerId="ADAL" clId="{B9E345C0-CB29-45EE-958D-8F235491BAF2}" dt="2024-07-29T13:58:47.563" v="377" actId="1076"/>
          <ac:spMkLst>
            <pc:docMk/>
            <pc:sldMk cId="1355368670" sldId="348"/>
            <ac:spMk id="6" creationId="{A6727D6F-E73A-3432-0458-E4CBF5C3531B}"/>
          </ac:spMkLst>
        </pc:spChg>
        <pc:spChg chg="add mod">
          <ac:chgData name="Béatrice ORLIAGUET" userId="d06458bf-a6d7-481f-a7f5-7bfc79445544" providerId="ADAL" clId="{B9E345C0-CB29-45EE-958D-8F235491BAF2}" dt="2024-09-06T10:26:22.106" v="3680" actId="1076"/>
          <ac:spMkLst>
            <pc:docMk/>
            <pc:sldMk cId="1355368670" sldId="348"/>
            <ac:spMk id="7" creationId="{6DC95141-C32A-CC22-8694-5F5D168C7B13}"/>
          </ac:spMkLst>
        </pc:spChg>
        <pc:spChg chg="mod">
          <ac:chgData name="Béatrice ORLIAGUET" userId="d06458bf-a6d7-481f-a7f5-7bfc79445544" providerId="ADAL" clId="{B9E345C0-CB29-45EE-958D-8F235491BAF2}" dt="2024-09-06T10:27:48.483" v="3704" actId="20577"/>
          <ac:spMkLst>
            <pc:docMk/>
            <pc:sldMk cId="1355368670" sldId="348"/>
            <ac:spMk id="16" creationId="{AC573EDF-A7B3-01E5-1640-834921C9FA23}"/>
          </ac:spMkLst>
        </pc:spChg>
        <pc:spChg chg="del">
          <ac:chgData name="Béatrice ORLIAGUET" userId="d06458bf-a6d7-481f-a7f5-7bfc79445544" providerId="ADAL" clId="{B9E345C0-CB29-45EE-958D-8F235491BAF2}" dt="2024-07-29T13:57:25.242" v="360" actId="478"/>
          <ac:spMkLst>
            <pc:docMk/>
            <pc:sldMk cId="1355368670" sldId="348"/>
            <ac:spMk id="17" creationId="{77FB0EE9-3574-307B-C91E-4407346136F8}"/>
          </ac:spMkLst>
        </pc:spChg>
      </pc:sldChg>
      <pc:sldChg chg="addSp delSp modSp add mod ord delAnim modAnim">
        <pc:chgData name="Béatrice ORLIAGUET" userId="d06458bf-a6d7-481f-a7f5-7bfc79445544" providerId="ADAL" clId="{B9E345C0-CB29-45EE-958D-8F235491BAF2}" dt="2024-09-06T09:36:21.428" v="3465"/>
        <pc:sldMkLst>
          <pc:docMk/>
          <pc:sldMk cId="156242580" sldId="349"/>
        </pc:sldMkLst>
        <pc:spChg chg="del">
          <ac:chgData name="Béatrice ORLIAGUET" userId="d06458bf-a6d7-481f-a7f5-7bfc79445544" providerId="ADAL" clId="{B9E345C0-CB29-45EE-958D-8F235491BAF2}" dt="2024-07-29T14:00:59.282" v="409" actId="478"/>
          <ac:spMkLst>
            <pc:docMk/>
            <pc:sldMk cId="156242580" sldId="349"/>
            <ac:spMk id="2" creationId="{8E2B7437-4FA6-DD9A-1494-6F144AEA01BC}"/>
          </ac:spMkLst>
        </pc:spChg>
        <pc:spChg chg="add mod">
          <ac:chgData name="Béatrice ORLIAGUET" userId="d06458bf-a6d7-481f-a7f5-7bfc79445544" providerId="ADAL" clId="{B9E345C0-CB29-45EE-958D-8F235491BAF2}" dt="2024-09-03T12:59:02.159" v="2691" actId="120"/>
          <ac:spMkLst>
            <pc:docMk/>
            <pc:sldMk cId="156242580" sldId="349"/>
            <ac:spMk id="2" creationId="{D82CFEB2-EC15-BAB3-7248-BB4FECEA7FAA}"/>
          </ac:spMkLst>
        </pc:spChg>
        <pc:spChg chg="add mod">
          <ac:chgData name="Béatrice ORLIAGUET" userId="d06458bf-a6d7-481f-a7f5-7bfc79445544" providerId="ADAL" clId="{B9E345C0-CB29-45EE-958D-8F235491BAF2}" dt="2024-07-29T14:01:18.400" v="410"/>
          <ac:spMkLst>
            <pc:docMk/>
            <pc:sldMk cId="156242580" sldId="349"/>
            <ac:spMk id="3" creationId="{A2468C22-7DFD-8A59-9125-256C0F664F24}"/>
          </ac:spMkLst>
        </pc:spChg>
        <pc:spChg chg="add mod">
          <ac:chgData name="Béatrice ORLIAGUET" userId="d06458bf-a6d7-481f-a7f5-7bfc79445544" providerId="ADAL" clId="{B9E345C0-CB29-45EE-958D-8F235491BAF2}" dt="2024-07-29T14:02:14.761" v="418" actId="1076"/>
          <ac:spMkLst>
            <pc:docMk/>
            <pc:sldMk cId="156242580" sldId="349"/>
            <ac:spMk id="4" creationId="{88D08A77-B11E-D22C-5AF7-D9E978CBD9A5}"/>
          </ac:spMkLst>
        </pc:spChg>
        <pc:spChg chg="add mod">
          <ac:chgData name="Béatrice ORLIAGUET" userId="d06458bf-a6d7-481f-a7f5-7bfc79445544" providerId="ADAL" clId="{B9E345C0-CB29-45EE-958D-8F235491BAF2}" dt="2024-08-29T07:42:43.096" v="2432" actId="1076"/>
          <ac:spMkLst>
            <pc:docMk/>
            <pc:sldMk cId="156242580" sldId="349"/>
            <ac:spMk id="5" creationId="{43C9A078-805E-536C-FD19-D06500E56F69}"/>
          </ac:spMkLst>
        </pc:spChg>
        <pc:spChg chg="add mod">
          <ac:chgData name="Béatrice ORLIAGUET" userId="d06458bf-a6d7-481f-a7f5-7bfc79445544" providerId="ADAL" clId="{B9E345C0-CB29-45EE-958D-8F235491BAF2}" dt="2024-07-29T14:02:55.991" v="425" actId="1076"/>
          <ac:spMkLst>
            <pc:docMk/>
            <pc:sldMk cId="156242580" sldId="349"/>
            <ac:spMk id="8" creationId="{C9C19335-B1BE-2D25-773D-3A79021193F2}"/>
          </ac:spMkLst>
        </pc:spChg>
        <pc:spChg chg="add mod">
          <ac:chgData name="Béatrice ORLIAGUET" userId="d06458bf-a6d7-481f-a7f5-7bfc79445544" providerId="ADAL" clId="{B9E345C0-CB29-45EE-958D-8F235491BAF2}" dt="2024-09-03T13:00:18.159" v="2697" actId="1076"/>
          <ac:spMkLst>
            <pc:docMk/>
            <pc:sldMk cId="156242580" sldId="349"/>
            <ac:spMk id="10" creationId="{18A39411-77F3-194C-4538-C672295739F5}"/>
          </ac:spMkLst>
        </pc:spChg>
        <pc:spChg chg="del">
          <ac:chgData name="Béatrice ORLIAGUET" userId="d06458bf-a6d7-481f-a7f5-7bfc79445544" providerId="ADAL" clId="{B9E345C0-CB29-45EE-958D-8F235491BAF2}" dt="2024-07-23T09:12:45.905" v="288" actId="478"/>
          <ac:spMkLst>
            <pc:docMk/>
            <pc:sldMk cId="156242580" sldId="349"/>
            <ac:spMk id="16" creationId="{AC573EDF-A7B3-01E5-1640-834921C9FA23}"/>
          </ac:spMkLst>
        </pc:spChg>
        <pc:spChg chg="del">
          <ac:chgData name="Béatrice ORLIAGUET" userId="d06458bf-a6d7-481f-a7f5-7bfc79445544" providerId="ADAL" clId="{B9E345C0-CB29-45EE-958D-8F235491BAF2}" dt="2024-07-29T14:00:57.018" v="408" actId="478"/>
          <ac:spMkLst>
            <pc:docMk/>
            <pc:sldMk cId="156242580" sldId="349"/>
            <ac:spMk id="17" creationId="{77FB0EE9-3574-307B-C91E-4407346136F8}"/>
          </ac:spMkLst>
        </pc:spChg>
        <pc:picChg chg="add del mod">
          <ac:chgData name="Béatrice ORLIAGUET" userId="d06458bf-a6d7-481f-a7f5-7bfc79445544" providerId="ADAL" clId="{B9E345C0-CB29-45EE-958D-8F235491BAF2}" dt="2024-07-23T09:12:42.650" v="287" actId="478"/>
          <ac:picMkLst>
            <pc:docMk/>
            <pc:sldMk cId="156242580" sldId="349"/>
            <ac:picMk id="4" creationId="{E1BFDC1C-30EE-82B4-645A-830532475C7F}"/>
          </ac:picMkLst>
        </pc:picChg>
        <pc:picChg chg="add del">
          <ac:chgData name="Béatrice ORLIAGUET" userId="d06458bf-a6d7-481f-a7f5-7bfc79445544" providerId="ADAL" clId="{B9E345C0-CB29-45EE-958D-8F235491BAF2}" dt="2024-07-23T09:12:57.084" v="290" actId="478"/>
          <ac:picMkLst>
            <pc:docMk/>
            <pc:sldMk cId="156242580" sldId="349"/>
            <ac:picMk id="6" creationId="{BFAEC10E-2239-FC9C-97A8-BF8AB31CD1BA}"/>
          </ac:picMkLst>
        </pc:picChg>
        <pc:picChg chg="add mod modCrop">
          <ac:chgData name="Béatrice ORLIAGUET" userId="d06458bf-a6d7-481f-a7f5-7bfc79445544" providerId="ADAL" clId="{B9E345C0-CB29-45EE-958D-8F235491BAF2}" dt="2024-09-03T12:59:51.774" v="2694" actId="1076"/>
          <ac:picMkLst>
            <pc:docMk/>
            <pc:sldMk cId="156242580" sldId="349"/>
            <ac:picMk id="7" creationId="{2DA5FF5A-968F-2B13-733E-7A016FD83973}"/>
          </ac:picMkLst>
        </pc:picChg>
      </pc:sldChg>
      <pc:sldChg chg="delSp modSp add mod modAnim">
        <pc:chgData name="Béatrice ORLIAGUET" userId="d06458bf-a6d7-481f-a7f5-7bfc79445544" providerId="ADAL" clId="{B9E345C0-CB29-45EE-958D-8F235491BAF2}" dt="2024-09-06T09:35:29.082" v="3461"/>
        <pc:sldMkLst>
          <pc:docMk/>
          <pc:sldMk cId="1007807876" sldId="350"/>
        </pc:sldMkLst>
        <pc:spChg chg="del mod">
          <ac:chgData name="Béatrice ORLIAGUET" userId="d06458bf-a6d7-481f-a7f5-7bfc79445544" providerId="ADAL" clId="{B9E345C0-CB29-45EE-958D-8F235491BAF2}" dt="2024-07-29T13:49:18.330" v="326" actId="478"/>
          <ac:spMkLst>
            <pc:docMk/>
            <pc:sldMk cId="1007807876" sldId="350"/>
            <ac:spMk id="2" creationId="{8E2B7437-4FA6-DD9A-1494-6F144AEA01BC}"/>
          </ac:spMkLst>
        </pc:spChg>
        <pc:spChg chg="mod">
          <ac:chgData name="Béatrice ORLIAGUET" userId="d06458bf-a6d7-481f-a7f5-7bfc79445544" providerId="ADAL" clId="{B9E345C0-CB29-45EE-958D-8F235491BAF2}" dt="2024-07-30T07:30:43.132" v="1127" actId="1076"/>
          <ac:spMkLst>
            <pc:docMk/>
            <pc:sldMk cId="1007807876" sldId="350"/>
            <ac:spMk id="16" creationId="{AC573EDF-A7B3-01E5-1640-834921C9FA23}"/>
          </ac:spMkLst>
        </pc:spChg>
        <pc:spChg chg="del mod">
          <ac:chgData name="Béatrice ORLIAGUET" userId="d06458bf-a6d7-481f-a7f5-7bfc79445544" providerId="ADAL" clId="{B9E345C0-CB29-45EE-958D-8F235491BAF2}" dt="2024-07-29T13:49:27.369" v="327" actId="21"/>
          <ac:spMkLst>
            <pc:docMk/>
            <pc:sldMk cId="1007807876" sldId="350"/>
            <ac:spMk id="17" creationId="{77FB0EE9-3574-307B-C91E-4407346136F8}"/>
          </ac:spMkLst>
        </pc:spChg>
      </pc:sldChg>
      <pc:sldChg chg="addSp delSp modSp add mod ord modAnim">
        <pc:chgData name="Béatrice ORLIAGUET" userId="d06458bf-a6d7-481f-a7f5-7bfc79445544" providerId="ADAL" clId="{B9E345C0-CB29-45EE-958D-8F235491BAF2}" dt="2024-09-06T09:37:07.068" v="3468" actId="14100"/>
        <pc:sldMkLst>
          <pc:docMk/>
          <pc:sldMk cId="144795885" sldId="351"/>
        </pc:sldMkLst>
        <pc:spChg chg="add mod">
          <ac:chgData name="Béatrice ORLIAGUET" userId="d06458bf-a6d7-481f-a7f5-7bfc79445544" providerId="ADAL" clId="{B9E345C0-CB29-45EE-958D-8F235491BAF2}" dt="2024-07-30T07:30:17.425" v="1124" actId="14100"/>
          <ac:spMkLst>
            <pc:docMk/>
            <pc:sldMk cId="144795885" sldId="351"/>
            <ac:spMk id="2" creationId="{E1EC9931-DB7E-2F24-7E5E-E9258EF88011}"/>
          </ac:spMkLst>
        </pc:spChg>
        <pc:spChg chg="del">
          <ac:chgData name="Béatrice ORLIAGUET" userId="d06458bf-a6d7-481f-a7f5-7bfc79445544" providerId="ADAL" clId="{B9E345C0-CB29-45EE-958D-8F235491BAF2}" dt="2024-08-19T08:07:50.286" v="2398" actId="478"/>
          <ac:spMkLst>
            <pc:docMk/>
            <pc:sldMk cId="144795885" sldId="351"/>
            <ac:spMk id="4" creationId="{88D08A77-B11E-D22C-5AF7-D9E978CBD9A5}"/>
          </ac:spMkLst>
        </pc:spChg>
        <pc:spChg chg="del">
          <ac:chgData name="Béatrice ORLIAGUET" userId="d06458bf-a6d7-481f-a7f5-7bfc79445544" providerId="ADAL" clId="{B9E345C0-CB29-45EE-958D-8F235491BAF2}" dt="2024-07-29T14:03:45.125" v="433" actId="478"/>
          <ac:spMkLst>
            <pc:docMk/>
            <pc:sldMk cId="144795885" sldId="351"/>
            <ac:spMk id="5" creationId="{43C9A078-805E-536C-FD19-D06500E56F69}"/>
          </ac:spMkLst>
        </pc:spChg>
        <pc:spChg chg="del">
          <ac:chgData name="Béatrice ORLIAGUET" userId="d06458bf-a6d7-481f-a7f5-7bfc79445544" providerId="ADAL" clId="{B9E345C0-CB29-45EE-958D-8F235491BAF2}" dt="2024-07-29T14:03:29.290" v="432" actId="478"/>
          <ac:spMkLst>
            <pc:docMk/>
            <pc:sldMk cId="144795885" sldId="351"/>
            <ac:spMk id="8" creationId="{C9C19335-B1BE-2D25-773D-3A79021193F2}"/>
          </ac:spMkLst>
        </pc:spChg>
        <pc:spChg chg="del mod">
          <ac:chgData name="Béatrice ORLIAGUET" userId="d06458bf-a6d7-481f-a7f5-7bfc79445544" providerId="ADAL" clId="{B9E345C0-CB29-45EE-958D-8F235491BAF2}" dt="2024-07-29T14:03:27.289" v="431" actId="478"/>
          <ac:spMkLst>
            <pc:docMk/>
            <pc:sldMk cId="144795885" sldId="351"/>
            <ac:spMk id="10" creationId="{18A39411-77F3-194C-4538-C672295739F5}"/>
          </ac:spMkLst>
        </pc:spChg>
        <pc:graphicFrameChg chg="add del mod">
          <ac:chgData name="Béatrice ORLIAGUET" userId="d06458bf-a6d7-481f-a7f5-7bfc79445544" providerId="ADAL" clId="{B9E345C0-CB29-45EE-958D-8F235491BAF2}" dt="2024-08-29T07:54:34.711" v="2433" actId="478"/>
          <ac:graphicFrameMkLst>
            <pc:docMk/>
            <pc:sldMk cId="144795885" sldId="351"/>
            <ac:graphicFrameMk id="5" creationId="{30765546-5930-3B12-4498-45AA83A79269}"/>
          </ac:graphicFrameMkLst>
        </pc:graphicFrameChg>
        <pc:graphicFrameChg chg="add del mod">
          <ac:chgData name="Béatrice ORLIAGUET" userId="d06458bf-a6d7-481f-a7f5-7bfc79445544" providerId="ADAL" clId="{B9E345C0-CB29-45EE-958D-8F235491BAF2}" dt="2024-08-19T08:07:46.719" v="2397" actId="478"/>
          <ac:graphicFrameMkLst>
            <pc:docMk/>
            <pc:sldMk cId="144795885" sldId="351"/>
            <ac:graphicFrameMk id="6" creationId="{624AF8B6-A80E-10CB-DF3E-C8676C3C4DF1}"/>
          </ac:graphicFrameMkLst>
        </pc:graphicFrameChg>
        <pc:picChg chg="add mod modCrop">
          <ac:chgData name="Béatrice ORLIAGUET" userId="d06458bf-a6d7-481f-a7f5-7bfc79445544" providerId="ADAL" clId="{B9E345C0-CB29-45EE-958D-8F235491BAF2}" dt="2024-09-06T09:37:07.068" v="3468" actId="14100"/>
          <ac:picMkLst>
            <pc:docMk/>
            <pc:sldMk cId="144795885" sldId="351"/>
            <ac:picMk id="4" creationId="{74454B3F-B306-3A9E-157C-0DDC9DD41AF4}"/>
          </ac:picMkLst>
        </pc:picChg>
        <pc:picChg chg="add mod modCrop">
          <ac:chgData name="Béatrice ORLIAGUET" userId="d06458bf-a6d7-481f-a7f5-7bfc79445544" providerId="ADAL" clId="{B9E345C0-CB29-45EE-958D-8F235491BAF2}" dt="2024-09-03T18:22:10.651" v="2961" actId="1076"/>
          <ac:picMkLst>
            <pc:docMk/>
            <pc:sldMk cId="144795885" sldId="351"/>
            <ac:picMk id="5" creationId="{FB9B3E19-BBC9-0846-0CF9-B58A3CEE96E6}"/>
          </ac:picMkLst>
        </pc:picChg>
        <pc:picChg chg="del">
          <ac:chgData name="Béatrice ORLIAGUET" userId="d06458bf-a6d7-481f-a7f5-7bfc79445544" providerId="ADAL" clId="{B9E345C0-CB29-45EE-958D-8F235491BAF2}" dt="2024-07-29T14:03:24.920" v="429" actId="478"/>
          <ac:picMkLst>
            <pc:docMk/>
            <pc:sldMk cId="144795885" sldId="351"/>
            <ac:picMk id="7" creationId="{2DA5FF5A-968F-2B13-733E-7A016FD83973}"/>
          </ac:picMkLst>
        </pc:picChg>
      </pc:sldChg>
      <pc:sldChg chg="addSp delSp modSp add mod ord modAnim modNotesTx">
        <pc:chgData name="Béatrice ORLIAGUET" userId="d06458bf-a6d7-481f-a7f5-7bfc79445544" providerId="ADAL" clId="{B9E345C0-CB29-45EE-958D-8F235491BAF2}" dt="2024-09-08T09:44:05.144" v="5888" actId="20577"/>
        <pc:sldMkLst>
          <pc:docMk/>
          <pc:sldMk cId="1497715353" sldId="352"/>
        </pc:sldMkLst>
        <pc:spChg chg="del">
          <ac:chgData name="Béatrice ORLIAGUET" userId="d06458bf-a6d7-481f-a7f5-7bfc79445544" providerId="ADAL" clId="{B9E345C0-CB29-45EE-958D-8F235491BAF2}" dt="2024-07-29T14:10:42.450" v="478" actId="478"/>
          <ac:spMkLst>
            <pc:docMk/>
            <pc:sldMk cId="1497715353" sldId="352"/>
            <ac:spMk id="2" creationId="{E1EC9931-DB7E-2F24-7E5E-E9258EF88011}"/>
          </ac:spMkLst>
        </pc:spChg>
        <pc:spChg chg="add mod">
          <ac:chgData name="Béatrice ORLIAGUET" userId="d06458bf-a6d7-481f-a7f5-7bfc79445544" providerId="ADAL" clId="{B9E345C0-CB29-45EE-958D-8F235491BAF2}" dt="2024-09-08T09:35:22.330" v="5489" actId="13822"/>
          <ac:spMkLst>
            <pc:docMk/>
            <pc:sldMk cId="1497715353" sldId="352"/>
            <ac:spMk id="4" creationId="{11EAB91B-2FD0-D97C-6808-78559F533968}"/>
          </ac:spMkLst>
        </pc:spChg>
        <pc:spChg chg="del">
          <ac:chgData name="Béatrice ORLIAGUET" userId="d06458bf-a6d7-481f-a7f5-7bfc79445544" providerId="ADAL" clId="{B9E345C0-CB29-45EE-958D-8F235491BAF2}" dt="2024-07-29T14:25:28.496" v="481" actId="478"/>
          <ac:spMkLst>
            <pc:docMk/>
            <pc:sldMk cId="1497715353" sldId="352"/>
            <ac:spMk id="4" creationId="{88D08A77-B11E-D22C-5AF7-D9E978CBD9A5}"/>
          </ac:spMkLst>
        </pc:spChg>
        <pc:spChg chg="add mod">
          <ac:chgData name="Béatrice ORLIAGUET" userId="d06458bf-a6d7-481f-a7f5-7bfc79445544" providerId="ADAL" clId="{B9E345C0-CB29-45EE-958D-8F235491BAF2}" dt="2024-08-06T10:04:18.445" v="1193" actId="20577"/>
          <ac:spMkLst>
            <pc:docMk/>
            <pc:sldMk cId="1497715353" sldId="352"/>
            <ac:spMk id="5" creationId="{20DF8F57-3C32-F489-5A10-15016E5F1D3A}"/>
          </ac:spMkLst>
        </pc:spChg>
        <pc:spChg chg="add del mod">
          <ac:chgData name="Béatrice ORLIAGUET" userId="d06458bf-a6d7-481f-a7f5-7bfc79445544" providerId="ADAL" clId="{B9E345C0-CB29-45EE-958D-8F235491BAF2}" dt="2024-08-06T10:04:12.622" v="1182" actId="478"/>
          <ac:spMkLst>
            <pc:docMk/>
            <pc:sldMk cId="1497715353" sldId="352"/>
            <ac:spMk id="8" creationId="{74AC01CA-27CF-A01D-9D53-D83E18E6A889}"/>
          </ac:spMkLst>
        </pc:spChg>
        <pc:graphicFrameChg chg="add del mod">
          <ac:chgData name="Béatrice ORLIAGUET" userId="d06458bf-a6d7-481f-a7f5-7bfc79445544" providerId="ADAL" clId="{B9E345C0-CB29-45EE-958D-8F235491BAF2}" dt="2024-09-08T09:34:29.700" v="5487" actId="1076"/>
          <ac:graphicFrameMkLst>
            <pc:docMk/>
            <pc:sldMk cId="1497715353" sldId="352"/>
            <ac:graphicFrameMk id="2" creationId="{F22DC5EF-F3B4-F0C9-5DDC-0BF6728C6502}"/>
          </ac:graphicFrameMkLst>
        </pc:graphicFrameChg>
        <pc:graphicFrameChg chg="add mod">
          <ac:chgData name="Béatrice ORLIAGUET" userId="d06458bf-a6d7-481f-a7f5-7bfc79445544" providerId="ADAL" clId="{B9E345C0-CB29-45EE-958D-8F235491BAF2}" dt="2024-09-06T09:39:56" v="3474"/>
          <ac:graphicFrameMkLst>
            <pc:docMk/>
            <pc:sldMk cId="1497715353" sldId="352"/>
            <ac:graphicFrameMk id="4" creationId="{51D206C4-A0E6-EA8C-6EA9-80BAACA49A6D}"/>
          </ac:graphicFrameMkLst>
        </pc:graphicFrameChg>
        <pc:graphicFrameChg chg="add mod">
          <ac:chgData name="Béatrice ORLIAGUET" userId="d06458bf-a6d7-481f-a7f5-7bfc79445544" providerId="ADAL" clId="{B9E345C0-CB29-45EE-958D-8F235491BAF2}" dt="2024-08-06T10:07:23.325" v="1207" actId="14100"/>
          <ac:graphicFrameMkLst>
            <pc:docMk/>
            <pc:sldMk cId="1497715353" sldId="352"/>
            <ac:graphicFrameMk id="4" creationId="{F3377677-332B-F3DD-2D2B-B7E6841BC307}"/>
          </ac:graphicFrameMkLst>
        </pc:graphicFrameChg>
        <pc:graphicFrameChg chg="del">
          <ac:chgData name="Béatrice ORLIAGUET" userId="d06458bf-a6d7-481f-a7f5-7bfc79445544" providerId="ADAL" clId="{B9E345C0-CB29-45EE-958D-8F235491BAF2}" dt="2024-07-29T14:10:40.250" v="477" actId="478"/>
          <ac:graphicFrameMkLst>
            <pc:docMk/>
            <pc:sldMk cId="1497715353" sldId="352"/>
            <ac:graphicFrameMk id="6" creationId="{624AF8B6-A80E-10CB-DF3E-C8676C3C4DF1}"/>
          </ac:graphicFrameMkLst>
        </pc:graphicFrameChg>
        <pc:graphicFrameChg chg="add del mod">
          <ac:chgData name="Béatrice ORLIAGUET" userId="d06458bf-a6d7-481f-a7f5-7bfc79445544" providerId="ADAL" clId="{B9E345C0-CB29-45EE-958D-8F235491BAF2}" dt="2024-08-06T10:07:24.178" v="1209" actId="478"/>
          <ac:graphicFrameMkLst>
            <pc:docMk/>
            <pc:sldMk cId="1497715353" sldId="352"/>
            <ac:graphicFrameMk id="6" creationId="{8E95E3E5-6FF7-DAD6-80E0-23AA4071AEFD}"/>
          </ac:graphicFrameMkLst>
        </pc:graphicFrameChg>
        <pc:graphicFrameChg chg="add mod">
          <ac:chgData name="Béatrice ORLIAGUET" userId="d06458bf-a6d7-481f-a7f5-7bfc79445544" providerId="ADAL" clId="{B9E345C0-CB29-45EE-958D-8F235491BAF2}" dt="2024-09-06T09:40:19.646" v="3476"/>
          <ac:graphicFrameMkLst>
            <pc:docMk/>
            <pc:sldMk cId="1497715353" sldId="352"/>
            <ac:graphicFrameMk id="6" creationId="{BAB6C122-7DA5-18CC-B2B3-695F11E5B074}"/>
          </ac:graphicFrameMkLst>
        </pc:graphicFrameChg>
        <pc:graphicFrameChg chg="add del mod">
          <ac:chgData name="Béatrice ORLIAGUET" userId="d06458bf-a6d7-481f-a7f5-7bfc79445544" providerId="ADAL" clId="{B9E345C0-CB29-45EE-958D-8F235491BAF2}" dt="2024-08-06T10:04:10.241" v="1181" actId="478"/>
          <ac:graphicFrameMkLst>
            <pc:docMk/>
            <pc:sldMk cId="1497715353" sldId="352"/>
            <ac:graphicFrameMk id="7" creationId="{DA35BC94-68FF-4E53-C3C9-2F3B5669ED5E}"/>
          </ac:graphicFrameMkLst>
        </pc:graphicFrameChg>
      </pc:sldChg>
      <pc:sldChg chg="addSp delSp modSp add mod ord modAnim">
        <pc:chgData name="Béatrice ORLIAGUET" userId="d06458bf-a6d7-481f-a7f5-7bfc79445544" providerId="ADAL" clId="{B9E345C0-CB29-45EE-958D-8F235491BAF2}" dt="2024-09-06T11:46:37.025" v="3789"/>
        <pc:sldMkLst>
          <pc:docMk/>
          <pc:sldMk cId="2334259837" sldId="353"/>
        </pc:sldMkLst>
        <pc:spChg chg="add del mod">
          <ac:chgData name="Béatrice ORLIAGUET" userId="d06458bf-a6d7-481f-a7f5-7bfc79445544" providerId="ADAL" clId="{B9E345C0-CB29-45EE-958D-8F235491BAF2}" dt="2024-08-06T13:11:54.301" v="1420" actId="478"/>
          <ac:spMkLst>
            <pc:docMk/>
            <pc:sldMk cId="2334259837" sldId="353"/>
            <ac:spMk id="2" creationId="{C4753747-9166-2777-9926-FD26E2AA6F4D}"/>
          </ac:spMkLst>
        </pc:spChg>
        <pc:spChg chg="mod">
          <ac:chgData name="Béatrice ORLIAGUET" userId="d06458bf-a6d7-481f-a7f5-7bfc79445544" providerId="ADAL" clId="{B9E345C0-CB29-45EE-958D-8F235491BAF2}" dt="2024-08-06T13:12:04.160" v="1433" actId="20577"/>
          <ac:spMkLst>
            <pc:docMk/>
            <pc:sldMk cId="2334259837" sldId="353"/>
            <ac:spMk id="5" creationId="{20DF8F57-3C32-F489-5A10-15016E5F1D3A}"/>
          </ac:spMkLst>
        </pc:spChg>
        <pc:spChg chg="add del mod">
          <ac:chgData name="Béatrice ORLIAGUET" userId="d06458bf-a6d7-481f-a7f5-7bfc79445544" providerId="ADAL" clId="{B9E345C0-CB29-45EE-958D-8F235491BAF2}" dt="2024-08-06T13:36:28.865" v="1459"/>
          <ac:spMkLst>
            <pc:docMk/>
            <pc:sldMk cId="2334259837" sldId="353"/>
            <ac:spMk id="7" creationId="{96596239-07A1-F69E-94B5-DC0B34A281B0}"/>
          </ac:spMkLst>
        </pc:spChg>
        <pc:spChg chg="del">
          <ac:chgData name="Béatrice ORLIAGUET" userId="d06458bf-a6d7-481f-a7f5-7bfc79445544" providerId="ADAL" clId="{B9E345C0-CB29-45EE-958D-8F235491BAF2}" dt="2024-07-29T14:32:54.442" v="519" actId="478"/>
          <ac:spMkLst>
            <pc:docMk/>
            <pc:sldMk cId="2334259837" sldId="353"/>
            <ac:spMk id="8" creationId="{74AC01CA-27CF-A01D-9D53-D83E18E6A889}"/>
          </ac:spMkLst>
        </pc:spChg>
        <pc:spChg chg="add mod">
          <ac:chgData name="Béatrice ORLIAGUET" userId="d06458bf-a6d7-481f-a7f5-7bfc79445544" providerId="ADAL" clId="{B9E345C0-CB29-45EE-958D-8F235491BAF2}" dt="2024-09-05T14:06:54.880" v="3017" actId="1076"/>
          <ac:spMkLst>
            <pc:docMk/>
            <pc:sldMk cId="2334259837" sldId="353"/>
            <ac:spMk id="10" creationId="{388D88B5-D2DF-5480-B5F5-920D3A629134}"/>
          </ac:spMkLst>
        </pc:spChg>
        <pc:spChg chg="add mod">
          <ac:chgData name="Béatrice ORLIAGUET" userId="d06458bf-a6d7-481f-a7f5-7bfc79445544" providerId="ADAL" clId="{B9E345C0-CB29-45EE-958D-8F235491BAF2}" dt="2024-09-05T14:06:59.569" v="3018" actId="1076"/>
          <ac:spMkLst>
            <pc:docMk/>
            <pc:sldMk cId="2334259837" sldId="353"/>
            <ac:spMk id="13" creationId="{F6F350C9-AC20-3187-F91F-0D2ACE08EE4B}"/>
          </ac:spMkLst>
        </pc:spChg>
        <pc:graphicFrameChg chg="add del mod">
          <ac:chgData name="Béatrice ORLIAGUET" userId="d06458bf-a6d7-481f-a7f5-7bfc79445544" providerId="ADAL" clId="{B9E345C0-CB29-45EE-958D-8F235491BAF2}" dt="2024-07-29T14:33:49.474" v="526" actId="3680"/>
          <ac:graphicFrameMkLst>
            <pc:docMk/>
            <pc:sldMk cId="2334259837" sldId="353"/>
            <ac:graphicFrameMk id="4" creationId="{ABF461BB-7747-8A08-2679-35ACFE96297D}"/>
          </ac:graphicFrameMkLst>
        </pc:graphicFrameChg>
        <pc:graphicFrameChg chg="del">
          <ac:chgData name="Béatrice ORLIAGUET" userId="d06458bf-a6d7-481f-a7f5-7bfc79445544" providerId="ADAL" clId="{B9E345C0-CB29-45EE-958D-8F235491BAF2}" dt="2024-07-29T14:32:43.176" v="517" actId="478"/>
          <ac:graphicFrameMkLst>
            <pc:docMk/>
            <pc:sldMk cId="2334259837" sldId="353"/>
            <ac:graphicFrameMk id="7" creationId="{DA35BC94-68FF-4E53-C3C9-2F3B5669ED5E}"/>
          </ac:graphicFrameMkLst>
        </pc:graphicFrameChg>
        <pc:picChg chg="add del mod modCrop">
          <ac:chgData name="Béatrice ORLIAGUET" userId="d06458bf-a6d7-481f-a7f5-7bfc79445544" providerId="ADAL" clId="{B9E345C0-CB29-45EE-958D-8F235491BAF2}" dt="2024-09-03T13:07:34.758" v="2703" actId="478"/>
          <ac:picMkLst>
            <pc:docMk/>
            <pc:sldMk cId="2334259837" sldId="353"/>
            <ac:picMk id="2" creationId="{FEE50CC3-70C3-AAEC-1ACA-49FAEADA888D}"/>
          </ac:picMkLst>
        </pc:picChg>
        <pc:picChg chg="add mod modCrop">
          <ac:chgData name="Béatrice ORLIAGUET" userId="d06458bf-a6d7-481f-a7f5-7bfc79445544" providerId="ADAL" clId="{B9E345C0-CB29-45EE-958D-8F235491BAF2}" dt="2024-09-03T13:08:49.389" v="2710" actId="1076"/>
          <ac:picMkLst>
            <pc:docMk/>
            <pc:sldMk cId="2334259837" sldId="353"/>
            <ac:picMk id="6" creationId="{29C3A116-EC5B-8012-FB4B-9FC1CEA69D5D}"/>
          </ac:picMkLst>
        </pc:picChg>
        <pc:picChg chg="add del mod">
          <ac:chgData name="Béatrice ORLIAGUET" userId="d06458bf-a6d7-481f-a7f5-7bfc79445544" providerId="ADAL" clId="{B9E345C0-CB29-45EE-958D-8F235491BAF2}" dt="2024-08-28T12:26:12.316" v="2418" actId="478"/>
          <ac:picMkLst>
            <pc:docMk/>
            <pc:sldMk cId="2334259837" sldId="353"/>
            <ac:picMk id="6" creationId="{9460C90E-0D76-89DC-0A9A-65659DC3C872}"/>
          </ac:picMkLst>
        </pc:picChg>
        <pc:picChg chg="mod">
          <ac:chgData name="Béatrice ORLIAGUET" userId="d06458bf-a6d7-481f-a7f5-7bfc79445544" providerId="ADAL" clId="{B9E345C0-CB29-45EE-958D-8F235491BAF2}" dt="2024-07-30T07:23:38.503" v="1119" actId="1038"/>
          <ac:picMkLst>
            <pc:docMk/>
            <pc:sldMk cId="2334259837" sldId="353"/>
            <ac:picMk id="9" creationId="{40627695-7CAA-9D65-8AC4-7DB375267E0C}"/>
          </ac:picMkLst>
        </pc:picChg>
        <pc:picChg chg="mod">
          <ac:chgData name="Béatrice ORLIAGUET" userId="d06458bf-a6d7-481f-a7f5-7bfc79445544" providerId="ADAL" clId="{B9E345C0-CB29-45EE-958D-8F235491BAF2}" dt="2024-07-30T07:23:33.935" v="1113" actId="1038"/>
          <ac:picMkLst>
            <pc:docMk/>
            <pc:sldMk cId="2334259837" sldId="353"/>
            <ac:picMk id="11" creationId="{11EBD6BD-AD94-AE2B-85E9-D5DAB2344DE9}"/>
          </ac:picMkLst>
        </pc:picChg>
      </pc:sldChg>
      <pc:sldChg chg="add ord modAnim">
        <pc:chgData name="Béatrice ORLIAGUET" userId="d06458bf-a6d7-481f-a7f5-7bfc79445544" providerId="ADAL" clId="{B9E345C0-CB29-45EE-958D-8F235491BAF2}" dt="2024-09-06T09:37:43.947" v="3470"/>
        <pc:sldMkLst>
          <pc:docMk/>
          <pc:sldMk cId="915118567" sldId="354"/>
        </pc:sldMkLst>
      </pc:sldChg>
      <pc:sldChg chg="addSp delSp modSp add mod modAnim modNotesTx">
        <pc:chgData name="Béatrice ORLIAGUET" userId="d06458bf-a6d7-481f-a7f5-7bfc79445544" providerId="ADAL" clId="{B9E345C0-CB29-45EE-958D-8F235491BAF2}" dt="2024-09-08T09:47:05.123" v="6297" actId="20577"/>
        <pc:sldMkLst>
          <pc:docMk/>
          <pc:sldMk cId="1712002379" sldId="355"/>
        </pc:sldMkLst>
        <pc:graphicFrameChg chg="del">
          <ac:chgData name="Béatrice ORLIAGUET" userId="d06458bf-a6d7-481f-a7f5-7bfc79445544" providerId="ADAL" clId="{B9E345C0-CB29-45EE-958D-8F235491BAF2}" dt="2024-08-06T10:08:53.471" v="1233" actId="478"/>
          <ac:graphicFrameMkLst>
            <pc:docMk/>
            <pc:sldMk cId="1712002379" sldId="355"/>
            <ac:graphicFrameMk id="2" creationId="{F22DC5EF-F3B4-F0C9-5DDC-0BF6728C6502}"/>
          </ac:graphicFrameMkLst>
        </pc:graphicFrameChg>
        <pc:graphicFrameChg chg="add del mod">
          <ac:chgData name="Béatrice ORLIAGUET" userId="d06458bf-a6d7-481f-a7f5-7bfc79445544" providerId="ADAL" clId="{B9E345C0-CB29-45EE-958D-8F235491BAF2}" dt="2024-08-06T10:11:06.461" v="1245" actId="478"/>
          <ac:graphicFrameMkLst>
            <pc:docMk/>
            <pc:sldMk cId="1712002379" sldId="355"/>
            <ac:graphicFrameMk id="4" creationId="{D379DF95-7A9C-B131-859C-03C22F87AC2A}"/>
          </ac:graphicFrameMkLst>
        </pc:graphicFrameChg>
        <pc:graphicFrameChg chg="add mod">
          <ac:chgData name="Béatrice ORLIAGUET" userId="d06458bf-a6d7-481f-a7f5-7bfc79445544" providerId="ADAL" clId="{B9E345C0-CB29-45EE-958D-8F235491BAF2}" dt="2024-08-06T10:11:22.959" v="1247"/>
          <ac:graphicFrameMkLst>
            <pc:docMk/>
            <pc:sldMk cId="1712002379" sldId="355"/>
            <ac:graphicFrameMk id="6" creationId="{D379DF95-7A9C-B131-859C-03C22F87AC2A}"/>
          </ac:graphicFrameMkLst>
        </pc:graphicFrameChg>
        <pc:graphicFrameChg chg="add mod">
          <ac:chgData name="Béatrice ORLIAGUET" userId="d06458bf-a6d7-481f-a7f5-7bfc79445544" providerId="ADAL" clId="{B9E345C0-CB29-45EE-958D-8F235491BAF2}" dt="2024-09-06T09:40:51.541" v="3481" actId="403"/>
          <ac:graphicFrameMkLst>
            <pc:docMk/>
            <pc:sldMk cId="1712002379" sldId="355"/>
            <ac:graphicFrameMk id="7" creationId="{D379DF95-7A9C-B131-859C-03C22F87AC2A}"/>
          </ac:graphicFrameMkLst>
        </pc:graphicFrameChg>
      </pc:sldChg>
      <pc:sldChg chg="delSp add mod">
        <pc:chgData name="Béatrice ORLIAGUET" userId="d06458bf-a6d7-481f-a7f5-7bfc79445544" providerId="ADAL" clId="{B9E345C0-CB29-45EE-958D-8F235491BAF2}" dt="2024-08-06T10:34:00.384" v="1266" actId="478"/>
        <pc:sldMkLst>
          <pc:docMk/>
          <pc:sldMk cId="1516873292" sldId="356"/>
        </pc:sldMkLst>
        <pc:spChg chg="del">
          <ac:chgData name="Béatrice ORLIAGUET" userId="d06458bf-a6d7-481f-a7f5-7bfc79445544" providerId="ADAL" clId="{B9E345C0-CB29-45EE-958D-8F235491BAF2}" dt="2024-08-06T10:34:00.384" v="1266" actId="478"/>
          <ac:spMkLst>
            <pc:docMk/>
            <pc:sldMk cId="1516873292" sldId="356"/>
            <ac:spMk id="2" creationId="{8E6E4973-5CA7-6A56-2024-8F6A60C19AF3}"/>
          </ac:spMkLst>
        </pc:spChg>
      </pc:sldChg>
      <pc:sldChg chg="addSp delSp modSp add mod modAnim modNotesTx">
        <pc:chgData name="Béatrice ORLIAGUET" userId="d06458bf-a6d7-481f-a7f5-7bfc79445544" providerId="ADAL" clId="{B9E345C0-CB29-45EE-958D-8F235491BAF2}" dt="2024-09-08T09:40:06.808" v="5514" actId="6549"/>
        <pc:sldMkLst>
          <pc:docMk/>
          <pc:sldMk cId="1761108741" sldId="357"/>
        </pc:sldMkLst>
        <pc:spChg chg="add mod">
          <ac:chgData name="Béatrice ORLIAGUET" userId="d06458bf-a6d7-481f-a7f5-7bfc79445544" providerId="ADAL" clId="{B9E345C0-CB29-45EE-958D-8F235491BAF2}" dt="2024-09-06T11:37:54.429" v="3758" actId="2711"/>
          <ac:spMkLst>
            <pc:docMk/>
            <pc:sldMk cId="1761108741" sldId="357"/>
            <ac:spMk id="2" creationId="{1BD0C302-8CC9-EA62-9EEF-BC94A3062C22}"/>
          </ac:spMkLst>
        </pc:spChg>
        <pc:spChg chg="del mod">
          <ac:chgData name="Béatrice ORLIAGUET" userId="d06458bf-a6d7-481f-a7f5-7bfc79445544" providerId="ADAL" clId="{B9E345C0-CB29-45EE-958D-8F235491BAF2}" dt="2024-08-06T12:36:47.929" v="1292" actId="478"/>
          <ac:spMkLst>
            <pc:docMk/>
            <pc:sldMk cId="1761108741" sldId="357"/>
            <ac:spMk id="5" creationId="{20DF8F57-3C32-F489-5A10-15016E5F1D3A}"/>
          </ac:spMkLst>
        </pc:spChg>
        <pc:spChg chg="add mod">
          <ac:chgData name="Béatrice ORLIAGUET" userId="d06458bf-a6d7-481f-a7f5-7bfc79445544" providerId="ADAL" clId="{B9E345C0-CB29-45EE-958D-8F235491BAF2}" dt="2024-08-07T07:57:04.057" v="2394" actId="20577"/>
          <ac:spMkLst>
            <pc:docMk/>
            <pc:sldMk cId="1761108741" sldId="357"/>
            <ac:spMk id="6" creationId="{5992FB77-A45C-1D9D-E22B-F26D7B08656B}"/>
          </ac:spMkLst>
        </pc:spChg>
        <pc:graphicFrameChg chg="del">
          <ac:chgData name="Béatrice ORLIAGUET" userId="d06458bf-a6d7-481f-a7f5-7bfc79445544" providerId="ADAL" clId="{B9E345C0-CB29-45EE-958D-8F235491BAF2}" dt="2024-08-06T12:36:45.448" v="1290" actId="478"/>
          <ac:graphicFrameMkLst>
            <pc:docMk/>
            <pc:sldMk cId="1761108741" sldId="357"/>
            <ac:graphicFrameMk id="7" creationId="{D379DF95-7A9C-B131-859C-03C22F87AC2A}"/>
          </ac:graphicFrameMkLst>
        </pc:graphicFrameChg>
        <pc:picChg chg="add mod">
          <ac:chgData name="Béatrice ORLIAGUET" userId="d06458bf-a6d7-481f-a7f5-7bfc79445544" providerId="ADAL" clId="{B9E345C0-CB29-45EE-958D-8F235491BAF2}" dt="2024-08-06T12:36:58.276" v="1295" actId="1076"/>
          <ac:picMkLst>
            <pc:docMk/>
            <pc:sldMk cId="1761108741" sldId="357"/>
            <ac:picMk id="4" creationId="{ACBE09A6-4C3B-722A-42CC-CBB3852B90DF}"/>
          </ac:picMkLst>
        </pc:picChg>
      </pc:sldChg>
      <pc:sldChg chg="addSp delSp modSp add mod ord modAnim">
        <pc:chgData name="Béatrice ORLIAGUET" userId="d06458bf-a6d7-481f-a7f5-7bfc79445544" providerId="ADAL" clId="{B9E345C0-CB29-45EE-958D-8F235491BAF2}" dt="2024-09-06T09:55:33.033" v="3546"/>
        <pc:sldMkLst>
          <pc:docMk/>
          <pc:sldMk cId="1896640238" sldId="358"/>
        </pc:sldMkLst>
        <pc:spChg chg="add mod">
          <ac:chgData name="Béatrice ORLIAGUET" userId="d06458bf-a6d7-481f-a7f5-7bfc79445544" providerId="ADAL" clId="{B9E345C0-CB29-45EE-958D-8F235491BAF2}" dt="2024-08-06T13:10:30.069" v="1418" actId="1076"/>
          <ac:spMkLst>
            <pc:docMk/>
            <pc:sldMk cId="1896640238" sldId="358"/>
            <ac:spMk id="2" creationId="{3D54488C-754B-C198-D49C-C01B1D143E96}"/>
          </ac:spMkLst>
        </pc:spChg>
        <pc:spChg chg="add mod">
          <ac:chgData name="Béatrice ORLIAGUET" userId="d06458bf-a6d7-481f-a7f5-7bfc79445544" providerId="ADAL" clId="{B9E345C0-CB29-45EE-958D-8F235491BAF2}" dt="2024-08-06T13:10:10.257" v="1415" actId="1076"/>
          <ac:spMkLst>
            <pc:docMk/>
            <pc:sldMk cId="1896640238" sldId="358"/>
            <ac:spMk id="5" creationId="{8D59515C-7BBC-4AB4-765D-795DA11448A4}"/>
          </ac:spMkLst>
        </pc:spChg>
        <pc:spChg chg="add mod">
          <ac:chgData name="Béatrice ORLIAGUET" userId="d06458bf-a6d7-481f-a7f5-7bfc79445544" providerId="ADAL" clId="{B9E345C0-CB29-45EE-958D-8F235491BAF2}" dt="2024-08-06T13:10:12.886" v="1416" actId="1076"/>
          <ac:spMkLst>
            <pc:docMk/>
            <pc:sldMk cId="1896640238" sldId="358"/>
            <ac:spMk id="6" creationId="{64691783-45AA-86AF-8EE9-3A852A9F2996}"/>
          </ac:spMkLst>
        </pc:spChg>
        <pc:spChg chg="add mod">
          <ac:chgData name="Béatrice ORLIAGUET" userId="d06458bf-a6d7-481f-a7f5-7bfc79445544" providerId="ADAL" clId="{B9E345C0-CB29-45EE-958D-8F235491BAF2}" dt="2024-08-06T13:10:15.914" v="1417" actId="1076"/>
          <ac:spMkLst>
            <pc:docMk/>
            <pc:sldMk cId="1896640238" sldId="358"/>
            <ac:spMk id="7" creationId="{4875E2B5-32F1-B0D6-35B0-7A1ED763D3DE}"/>
          </ac:spMkLst>
        </pc:spChg>
        <pc:picChg chg="del">
          <ac:chgData name="Béatrice ORLIAGUET" userId="d06458bf-a6d7-481f-a7f5-7bfc79445544" providerId="ADAL" clId="{B9E345C0-CB29-45EE-958D-8F235491BAF2}" dt="2024-08-06T13:00:31.570" v="1297" actId="478"/>
          <ac:picMkLst>
            <pc:docMk/>
            <pc:sldMk cId="1896640238" sldId="358"/>
            <ac:picMk id="4" creationId="{ACBE09A6-4C3B-722A-42CC-CBB3852B90DF}"/>
          </ac:picMkLst>
        </pc:picChg>
      </pc:sldChg>
      <pc:sldChg chg="delSp add mod ord modAnim">
        <pc:chgData name="Béatrice ORLIAGUET" userId="d06458bf-a6d7-481f-a7f5-7bfc79445544" providerId="ADAL" clId="{B9E345C0-CB29-45EE-958D-8F235491BAF2}" dt="2024-09-06T09:55:55.857" v="3547"/>
        <pc:sldMkLst>
          <pc:docMk/>
          <pc:sldMk cId="2895790536" sldId="359"/>
        </pc:sldMkLst>
        <pc:picChg chg="del">
          <ac:chgData name="Béatrice ORLIAGUET" userId="d06458bf-a6d7-481f-a7f5-7bfc79445544" providerId="ADAL" clId="{B9E345C0-CB29-45EE-958D-8F235491BAF2}" dt="2024-09-03T07:48:54.934" v="2603" actId="478"/>
          <ac:picMkLst>
            <pc:docMk/>
            <pc:sldMk cId="2895790536" sldId="359"/>
            <ac:picMk id="4" creationId="{1B76824D-AA15-D2EA-884F-7B90C3EF1766}"/>
          </ac:picMkLst>
        </pc:picChg>
      </pc:sldChg>
      <pc:sldChg chg="addSp delSp modSp add mod modAnim modNotesTx">
        <pc:chgData name="Béatrice ORLIAGUET" userId="d06458bf-a6d7-481f-a7f5-7bfc79445544" providerId="ADAL" clId="{B9E345C0-CB29-45EE-958D-8F235491BAF2}" dt="2024-09-08T09:43:07.106" v="5786" actId="20577"/>
        <pc:sldMkLst>
          <pc:docMk/>
          <pc:sldMk cId="1527470288" sldId="360"/>
        </pc:sldMkLst>
        <pc:spChg chg="add mod">
          <ac:chgData name="Béatrice ORLIAGUET" userId="d06458bf-a6d7-481f-a7f5-7bfc79445544" providerId="ADAL" clId="{B9E345C0-CB29-45EE-958D-8F235491BAF2}" dt="2024-08-06T13:41:21.056" v="1592" actId="20577"/>
          <ac:spMkLst>
            <pc:docMk/>
            <pc:sldMk cId="1527470288" sldId="360"/>
            <ac:spMk id="2" creationId="{A31617FE-308D-58DA-FED2-F6FD7E971171}"/>
          </ac:spMkLst>
        </pc:spChg>
        <pc:spChg chg="add mod">
          <ac:chgData name="Béatrice ORLIAGUET" userId="d06458bf-a6d7-481f-a7f5-7bfc79445544" providerId="ADAL" clId="{B9E345C0-CB29-45EE-958D-8F235491BAF2}" dt="2024-08-06T13:59:15.110" v="1684" actId="12"/>
          <ac:spMkLst>
            <pc:docMk/>
            <pc:sldMk cId="1527470288" sldId="360"/>
            <ac:spMk id="7" creationId="{FC3546D2-F70C-03BB-C8F7-AE4E99FD8480}"/>
          </ac:spMkLst>
        </pc:spChg>
        <pc:spChg chg="del mod">
          <ac:chgData name="Béatrice ORLIAGUET" userId="d06458bf-a6d7-481f-a7f5-7bfc79445544" providerId="ADAL" clId="{B9E345C0-CB29-45EE-958D-8F235491BAF2}" dt="2024-08-06T13:40:13.342" v="1527" actId="478"/>
          <ac:spMkLst>
            <pc:docMk/>
            <pc:sldMk cId="1527470288" sldId="360"/>
            <ac:spMk id="10" creationId="{388D88B5-D2DF-5480-B5F5-920D3A629134}"/>
          </ac:spMkLst>
        </pc:spChg>
        <pc:spChg chg="del mod">
          <ac:chgData name="Béatrice ORLIAGUET" userId="d06458bf-a6d7-481f-a7f5-7bfc79445544" providerId="ADAL" clId="{B9E345C0-CB29-45EE-958D-8F235491BAF2}" dt="2024-08-06T13:54:05.720" v="1594"/>
          <ac:spMkLst>
            <pc:docMk/>
            <pc:sldMk cId="1527470288" sldId="360"/>
            <ac:spMk id="13" creationId="{F6F350C9-AC20-3187-F91F-0D2ACE08EE4B}"/>
          </ac:spMkLst>
        </pc:spChg>
        <pc:picChg chg="add mod">
          <ac:chgData name="Béatrice ORLIAGUET" userId="d06458bf-a6d7-481f-a7f5-7bfc79445544" providerId="ADAL" clId="{B9E345C0-CB29-45EE-958D-8F235491BAF2}" dt="2024-08-06T13:55:01.242" v="1600" actId="14100"/>
          <ac:picMkLst>
            <pc:docMk/>
            <pc:sldMk cId="1527470288" sldId="360"/>
            <ac:picMk id="4" creationId="{2D761291-0B89-59B7-4568-0963F3C8ED1B}"/>
          </ac:picMkLst>
        </pc:picChg>
        <pc:picChg chg="del">
          <ac:chgData name="Béatrice ORLIAGUET" userId="d06458bf-a6d7-481f-a7f5-7bfc79445544" providerId="ADAL" clId="{B9E345C0-CB29-45EE-958D-8F235491BAF2}" dt="2024-08-06T13:40:07.331" v="1524" actId="478"/>
          <ac:picMkLst>
            <pc:docMk/>
            <pc:sldMk cId="1527470288" sldId="360"/>
            <ac:picMk id="6" creationId="{9460C90E-0D76-89DC-0A9A-65659DC3C872}"/>
          </ac:picMkLst>
        </pc:picChg>
      </pc:sldChg>
      <pc:sldChg chg="addSp delSp modSp add mod ord modAnim">
        <pc:chgData name="Béatrice ORLIAGUET" userId="d06458bf-a6d7-481f-a7f5-7bfc79445544" providerId="ADAL" clId="{B9E345C0-CB29-45EE-958D-8F235491BAF2}" dt="2024-09-06T09:58:03.291" v="3570"/>
        <pc:sldMkLst>
          <pc:docMk/>
          <pc:sldMk cId="601050833" sldId="361"/>
        </pc:sldMkLst>
        <pc:spChg chg="mod">
          <ac:chgData name="Béatrice ORLIAGUET" userId="d06458bf-a6d7-481f-a7f5-7bfc79445544" providerId="ADAL" clId="{B9E345C0-CB29-45EE-958D-8F235491BAF2}" dt="2024-09-05T14:06:47.928" v="3016" actId="1076"/>
          <ac:spMkLst>
            <pc:docMk/>
            <pc:sldMk cId="601050833" sldId="361"/>
            <ac:spMk id="2" creationId="{A31617FE-308D-58DA-FED2-F6FD7E971171}"/>
          </ac:spMkLst>
        </pc:spChg>
        <pc:spChg chg="mod">
          <ac:chgData name="Béatrice ORLIAGUET" userId="d06458bf-a6d7-481f-a7f5-7bfc79445544" providerId="ADAL" clId="{B9E345C0-CB29-45EE-958D-8F235491BAF2}" dt="2024-09-05T14:06:23.157" v="3013" actId="1076"/>
          <ac:spMkLst>
            <pc:docMk/>
            <pc:sldMk cId="601050833" sldId="361"/>
            <ac:spMk id="7" creationId="{FC3546D2-F70C-03BB-C8F7-AE4E99FD8480}"/>
          </ac:spMkLst>
        </pc:spChg>
        <pc:picChg chg="del">
          <ac:chgData name="Béatrice ORLIAGUET" userId="d06458bf-a6d7-481f-a7f5-7bfc79445544" providerId="ADAL" clId="{B9E345C0-CB29-45EE-958D-8F235491BAF2}" dt="2024-08-06T14:00:03.312" v="1688" actId="478"/>
          <ac:picMkLst>
            <pc:docMk/>
            <pc:sldMk cId="601050833" sldId="361"/>
            <ac:picMk id="4" creationId="{2D761291-0B89-59B7-4568-0963F3C8ED1B}"/>
          </ac:picMkLst>
        </pc:picChg>
        <pc:picChg chg="add mod modCrop">
          <ac:chgData name="Béatrice ORLIAGUET" userId="d06458bf-a6d7-481f-a7f5-7bfc79445544" providerId="ADAL" clId="{B9E345C0-CB29-45EE-958D-8F235491BAF2}" dt="2024-09-05T14:06:31.163" v="3015" actId="1076"/>
          <ac:picMkLst>
            <pc:docMk/>
            <pc:sldMk cId="601050833" sldId="361"/>
            <ac:picMk id="6" creationId="{BE4E7DB9-E6D2-D9A9-DD9E-8989332F65EA}"/>
          </ac:picMkLst>
        </pc:picChg>
      </pc:sldChg>
      <pc:sldChg chg="addSp delSp modSp add mod ord modAnim">
        <pc:chgData name="Béatrice ORLIAGUET" userId="d06458bf-a6d7-481f-a7f5-7bfc79445544" providerId="ADAL" clId="{B9E345C0-CB29-45EE-958D-8F235491BAF2}" dt="2024-09-08T09:36:44.124" v="5491"/>
        <pc:sldMkLst>
          <pc:docMk/>
          <pc:sldMk cId="647316863" sldId="362"/>
        </pc:sldMkLst>
        <pc:spChg chg="del mod">
          <ac:chgData name="Béatrice ORLIAGUET" userId="d06458bf-a6d7-481f-a7f5-7bfc79445544" providerId="ADAL" clId="{B9E345C0-CB29-45EE-958D-8F235491BAF2}" dt="2024-08-06T14:04:32.209" v="1796" actId="478"/>
          <ac:spMkLst>
            <pc:docMk/>
            <pc:sldMk cId="647316863" sldId="362"/>
            <ac:spMk id="2" creationId="{C4753747-9166-2777-9926-FD26E2AA6F4D}"/>
          </ac:spMkLst>
        </pc:spChg>
        <pc:spChg chg="del mod">
          <ac:chgData name="Béatrice ORLIAGUET" userId="d06458bf-a6d7-481f-a7f5-7bfc79445544" providerId="ADAL" clId="{B9E345C0-CB29-45EE-958D-8F235491BAF2}" dt="2024-08-06T14:04:29.535" v="1795" actId="478"/>
          <ac:spMkLst>
            <pc:docMk/>
            <pc:sldMk cId="647316863" sldId="362"/>
            <ac:spMk id="5" creationId="{20DF8F57-3C32-F489-5A10-15016E5F1D3A}"/>
          </ac:spMkLst>
        </pc:spChg>
        <pc:spChg chg="add mod">
          <ac:chgData name="Béatrice ORLIAGUET" userId="d06458bf-a6d7-481f-a7f5-7bfc79445544" providerId="ADAL" clId="{B9E345C0-CB29-45EE-958D-8F235491BAF2}" dt="2024-08-06T14:05:03.246" v="1809" actId="14100"/>
          <ac:spMkLst>
            <pc:docMk/>
            <pc:sldMk cId="647316863" sldId="362"/>
            <ac:spMk id="6" creationId="{D46B8B7D-7498-B375-A2F2-2DA506B7F517}"/>
          </ac:spMkLst>
        </pc:spChg>
        <pc:picChg chg="add mod">
          <ac:chgData name="Béatrice ORLIAGUET" userId="d06458bf-a6d7-481f-a7f5-7bfc79445544" providerId="ADAL" clId="{B9E345C0-CB29-45EE-958D-8F235491BAF2}" dt="2024-08-06T14:04:38.050" v="1798" actId="1076"/>
          <ac:picMkLst>
            <pc:docMk/>
            <pc:sldMk cId="647316863" sldId="362"/>
            <ac:picMk id="4" creationId="{F0339545-1F14-D3D1-F10F-6CF571C655DA}"/>
          </ac:picMkLst>
        </pc:picChg>
      </pc:sldChg>
      <pc:sldChg chg="addSp delSp modSp add mod modAnim">
        <pc:chgData name="Béatrice ORLIAGUET" userId="d06458bf-a6d7-481f-a7f5-7bfc79445544" providerId="ADAL" clId="{B9E345C0-CB29-45EE-958D-8F235491BAF2}" dt="2024-09-06T12:01:34.440" v="3812"/>
        <pc:sldMkLst>
          <pc:docMk/>
          <pc:sldMk cId="1963388364" sldId="363"/>
        </pc:sldMkLst>
        <pc:spChg chg="del">
          <ac:chgData name="Béatrice ORLIAGUET" userId="d06458bf-a6d7-481f-a7f5-7bfc79445544" providerId="ADAL" clId="{B9E345C0-CB29-45EE-958D-8F235491BAF2}" dt="2024-08-06T14:05:22.043" v="1810" actId="478"/>
          <ac:spMkLst>
            <pc:docMk/>
            <pc:sldMk cId="1963388364" sldId="363"/>
            <ac:spMk id="2" creationId="{C4753747-9166-2777-9926-FD26E2AA6F4D}"/>
          </ac:spMkLst>
        </pc:spChg>
        <pc:spChg chg="mod">
          <ac:chgData name="Béatrice ORLIAGUET" userId="d06458bf-a6d7-481f-a7f5-7bfc79445544" providerId="ADAL" clId="{B9E345C0-CB29-45EE-958D-8F235491BAF2}" dt="2024-08-06T14:05:30.417" v="1821" actId="20577"/>
          <ac:spMkLst>
            <pc:docMk/>
            <pc:sldMk cId="1963388364" sldId="363"/>
            <ac:spMk id="5" creationId="{20DF8F57-3C32-F489-5A10-15016E5F1D3A}"/>
          </ac:spMkLst>
        </pc:spChg>
        <pc:spChg chg="add mod">
          <ac:chgData name="Béatrice ORLIAGUET" userId="d06458bf-a6d7-481f-a7f5-7bfc79445544" providerId="ADAL" clId="{B9E345C0-CB29-45EE-958D-8F235491BAF2}" dt="2024-08-06T14:12:03.494" v="1958" actId="21"/>
          <ac:spMkLst>
            <pc:docMk/>
            <pc:sldMk cId="1963388364" sldId="363"/>
            <ac:spMk id="7" creationId="{05BFFB22-71CC-688E-8A0A-CB4F9A24D54B}"/>
          </ac:spMkLst>
        </pc:spChg>
        <pc:spChg chg="add mod">
          <ac:chgData name="Béatrice ORLIAGUET" userId="d06458bf-a6d7-481f-a7f5-7bfc79445544" providerId="ADAL" clId="{B9E345C0-CB29-45EE-958D-8F235491BAF2}" dt="2024-08-06T14:10:50.599" v="1947" actId="14100"/>
          <ac:spMkLst>
            <pc:docMk/>
            <pc:sldMk cId="1963388364" sldId="363"/>
            <ac:spMk id="8" creationId="{F575DFF1-423B-8F54-AB16-ABBB79D2613B}"/>
          </ac:spMkLst>
        </pc:spChg>
        <pc:spChg chg="add mod">
          <ac:chgData name="Béatrice ORLIAGUET" userId="d06458bf-a6d7-481f-a7f5-7bfc79445544" providerId="ADAL" clId="{B9E345C0-CB29-45EE-958D-8F235491BAF2}" dt="2024-08-06T14:11:38.879" v="1955" actId="1076"/>
          <ac:spMkLst>
            <pc:docMk/>
            <pc:sldMk cId="1963388364" sldId="363"/>
            <ac:spMk id="10" creationId="{DCAEBF46-8279-2BC3-8E7C-E88D436AB8CD}"/>
          </ac:spMkLst>
        </pc:spChg>
        <pc:spChg chg="add mod">
          <ac:chgData name="Béatrice ORLIAGUET" userId="d06458bf-a6d7-481f-a7f5-7bfc79445544" providerId="ADAL" clId="{B9E345C0-CB29-45EE-958D-8F235491BAF2}" dt="2024-08-06T14:12:12.652" v="1961" actId="21"/>
          <ac:spMkLst>
            <pc:docMk/>
            <pc:sldMk cId="1963388364" sldId="363"/>
            <ac:spMk id="13" creationId="{538D5A53-54DF-E116-1B4E-C324878B9117}"/>
          </ac:spMkLst>
        </pc:spChg>
        <pc:spChg chg="add mod">
          <ac:chgData name="Béatrice ORLIAGUET" userId="d06458bf-a6d7-481f-a7f5-7bfc79445544" providerId="ADAL" clId="{B9E345C0-CB29-45EE-958D-8F235491BAF2}" dt="2024-08-06T14:12:36.223" v="1965" actId="1076"/>
          <ac:spMkLst>
            <pc:docMk/>
            <pc:sldMk cId="1963388364" sldId="363"/>
            <ac:spMk id="16" creationId="{4077C9DC-1560-93A8-3FD7-1681C7B20993}"/>
          </ac:spMkLst>
        </pc:spChg>
        <pc:spChg chg="add mod">
          <ac:chgData name="Béatrice ORLIAGUET" userId="d06458bf-a6d7-481f-a7f5-7bfc79445544" providerId="ADAL" clId="{B9E345C0-CB29-45EE-958D-8F235491BAF2}" dt="2024-08-06T14:12:31.606" v="1964" actId="1076"/>
          <ac:spMkLst>
            <pc:docMk/>
            <pc:sldMk cId="1963388364" sldId="363"/>
            <ac:spMk id="18" creationId="{FB8027B1-CB2E-1DCA-888E-5D2A9723B3F1}"/>
          </ac:spMkLst>
        </pc:spChg>
        <pc:picChg chg="add mod">
          <ac:chgData name="Béatrice ORLIAGUET" userId="d06458bf-a6d7-481f-a7f5-7bfc79445544" providerId="ADAL" clId="{B9E345C0-CB29-45EE-958D-8F235491BAF2}" dt="2024-08-06T14:05:26.152" v="1812" actId="1076"/>
          <ac:picMkLst>
            <pc:docMk/>
            <pc:sldMk cId="1963388364" sldId="363"/>
            <ac:picMk id="4" creationId="{E1C07185-6F34-9A9C-7EB1-8E62BB70C5E3}"/>
          </ac:picMkLst>
        </pc:picChg>
        <pc:picChg chg="add mod">
          <ac:chgData name="Béatrice ORLIAGUET" userId="d06458bf-a6d7-481f-a7f5-7bfc79445544" providerId="ADAL" clId="{B9E345C0-CB29-45EE-958D-8F235491BAF2}" dt="2024-08-06T14:09:40.406" v="1876" actId="1076"/>
          <ac:picMkLst>
            <pc:docMk/>
            <pc:sldMk cId="1963388364" sldId="363"/>
            <ac:picMk id="6" creationId="{9EE3F424-2646-5F23-1DCC-1AF31246DAE5}"/>
          </ac:picMkLst>
        </pc:picChg>
      </pc:sldChg>
      <pc:sldChg chg="delSp modSp add mod delAnim modAnim">
        <pc:chgData name="Béatrice ORLIAGUET" userId="d06458bf-a6d7-481f-a7f5-7bfc79445544" providerId="ADAL" clId="{B9E345C0-CB29-45EE-958D-8F235491BAF2}" dt="2024-09-06T09:57:57.264" v="3569"/>
        <pc:sldMkLst>
          <pc:docMk/>
          <pc:sldMk cId="114723147" sldId="364"/>
        </pc:sldMkLst>
        <pc:spChg chg="mod">
          <ac:chgData name="Béatrice ORLIAGUET" userId="d06458bf-a6d7-481f-a7f5-7bfc79445544" providerId="ADAL" clId="{B9E345C0-CB29-45EE-958D-8F235491BAF2}" dt="2024-08-06T14:13:18.342" v="1998" actId="20577"/>
          <ac:spMkLst>
            <pc:docMk/>
            <pc:sldMk cId="114723147" sldId="364"/>
            <ac:spMk id="5" creationId="{20DF8F57-3C32-F489-5A10-15016E5F1D3A}"/>
          </ac:spMkLst>
        </pc:spChg>
        <pc:spChg chg="del">
          <ac:chgData name="Béatrice ORLIAGUET" userId="d06458bf-a6d7-481f-a7f5-7bfc79445544" providerId="ADAL" clId="{B9E345C0-CB29-45EE-958D-8F235491BAF2}" dt="2024-08-06T14:13:03.714" v="1968" actId="478"/>
          <ac:spMkLst>
            <pc:docMk/>
            <pc:sldMk cId="114723147" sldId="364"/>
            <ac:spMk id="7" creationId="{05BFFB22-71CC-688E-8A0A-CB4F9A24D54B}"/>
          </ac:spMkLst>
        </pc:spChg>
        <pc:spChg chg="del">
          <ac:chgData name="Béatrice ORLIAGUET" userId="d06458bf-a6d7-481f-a7f5-7bfc79445544" providerId="ADAL" clId="{B9E345C0-CB29-45EE-958D-8F235491BAF2}" dt="2024-08-06T14:13:06.889" v="1972" actId="478"/>
          <ac:spMkLst>
            <pc:docMk/>
            <pc:sldMk cId="114723147" sldId="364"/>
            <ac:spMk id="8" creationId="{F575DFF1-423B-8F54-AB16-ABBB79D2613B}"/>
          </ac:spMkLst>
        </pc:spChg>
        <pc:spChg chg="del">
          <ac:chgData name="Béatrice ORLIAGUET" userId="d06458bf-a6d7-481f-a7f5-7bfc79445544" providerId="ADAL" clId="{B9E345C0-CB29-45EE-958D-8F235491BAF2}" dt="2024-08-06T14:13:04.632" v="1969" actId="478"/>
          <ac:spMkLst>
            <pc:docMk/>
            <pc:sldMk cId="114723147" sldId="364"/>
            <ac:spMk id="10" creationId="{DCAEBF46-8279-2BC3-8E7C-E88D436AB8CD}"/>
          </ac:spMkLst>
        </pc:spChg>
        <pc:spChg chg="del">
          <ac:chgData name="Béatrice ORLIAGUET" userId="d06458bf-a6d7-481f-a7f5-7bfc79445544" providerId="ADAL" clId="{B9E345C0-CB29-45EE-958D-8F235491BAF2}" dt="2024-08-06T14:13:01.717" v="1967" actId="478"/>
          <ac:spMkLst>
            <pc:docMk/>
            <pc:sldMk cId="114723147" sldId="364"/>
            <ac:spMk id="13" creationId="{538D5A53-54DF-E116-1B4E-C324878B9117}"/>
          </ac:spMkLst>
        </pc:spChg>
        <pc:spChg chg="del mod">
          <ac:chgData name="Béatrice ORLIAGUET" userId="d06458bf-a6d7-481f-a7f5-7bfc79445544" providerId="ADAL" clId="{B9E345C0-CB29-45EE-958D-8F235491BAF2}" dt="2024-08-06T14:13:09.486" v="1974" actId="478"/>
          <ac:spMkLst>
            <pc:docMk/>
            <pc:sldMk cId="114723147" sldId="364"/>
            <ac:spMk id="16" creationId="{4077C9DC-1560-93A8-3FD7-1681C7B20993}"/>
          </ac:spMkLst>
        </pc:spChg>
        <pc:spChg chg="del mod">
          <ac:chgData name="Béatrice ORLIAGUET" userId="d06458bf-a6d7-481f-a7f5-7bfc79445544" providerId="ADAL" clId="{B9E345C0-CB29-45EE-958D-8F235491BAF2}" dt="2024-08-06T14:13:06.296" v="1971" actId="478"/>
          <ac:spMkLst>
            <pc:docMk/>
            <pc:sldMk cId="114723147" sldId="364"/>
            <ac:spMk id="18" creationId="{FB8027B1-CB2E-1DCA-888E-5D2A9723B3F1}"/>
          </ac:spMkLst>
        </pc:spChg>
        <pc:picChg chg="mod">
          <ac:chgData name="Béatrice ORLIAGUET" userId="d06458bf-a6d7-481f-a7f5-7bfc79445544" providerId="ADAL" clId="{B9E345C0-CB29-45EE-958D-8F235491BAF2}" dt="2024-08-06T14:13:42.646" v="2003" actId="1076"/>
          <ac:picMkLst>
            <pc:docMk/>
            <pc:sldMk cId="114723147" sldId="364"/>
            <ac:picMk id="4" creationId="{E1C07185-6F34-9A9C-7EB1-8E62BB70C5E3}"/>
          </ac:picMkLst>
        </pc:picChg>
        <pc:picChg chg="mod">
          <ac:chgData name="Béatrice ORLIAGUET" userId="d06458bf-a6d7-481f-a7f5-7bfc79445544" providerId="ADAL" clId="{B9E345C0-CB29-45EE-958D-8F235491BAF2}" dt="2024-08-06T14:13:21.994" v="1999" actId="1076"/>
          <ac:picMkLst>
            <pc:docMk/>
            <pc:sldMk cId="114723147" sldId="364"/>
            <ac:picMk id="6" creationId="{9EE3F424-2646-5F23-1DCC-1AF31246DAE5}"/>
          </ac:picMkLst>
        </pc:picChg>
      </pc:sldChg>
      <pc:sldChg chg="addSp delSp modSp add mod modAnim">
        <pc:chgData name="Béatrice ORLIAGUET" userId="d06458bf-a6d7-481f-a7f5-7bfc79445544" providerId="ADAL" clId="{B9E345C0-CB29-45EE-958D-8F235491BAF2}" dt="2024-09-08T09:37:12.607" v="5494" actId="1076"/>
        <pc:sldMkLst>
          <pc:docMk/>
          <pc:sldMk cId="3142134050" sldId="365"/>
        </pc:sldMkLst>
        <pc:spChg chg="add mod">
          <ac:chgData name="Béatrice ORLIAGUET" userId="d06458bf-a6d7-481f-a7f5-7bfc79445544" providerId="ADAL" clId="{B9E345C0-CB29-45EE-958D-8F235491BAF2}" dt="2024-09-08T09:37:12.607" v="5494" actId="1076"/>
          <ac:spMkLst>
            <pc:docMk/>
            <pc:sldMk cId="3142134050" sldId="365"/>
            <ac:spMk id="2" creationId="{AF9B527C-5A94-D785-C05F-7B70EED81DF5}"/>
          </ac:spMkLst>
        </pc:spChg>
        <pc:spChg chg="mod">
          <ac:chgData name="Béatrice ORLIAGUET" userId="d06458bf-a6d7-481f-a7f5-7bfc79445544" providerId="ADAL" clId="{B9E345C0-CB29-45EE-958D-8F235491BAF2}" dt="2024-08-06T14:16:22.513" v="2068" actId="20577"/>
          <ac:spMkLst>
            <pc:docMk/>
            <pc:sldMk cId="3142134050" sldId="365"/>
            <ac:spMk id="5" creationId="{20DF8F57-3C32-F489-5A10-15016E5F1D3A}"/>
          </ac:spMkLst>
        </pc:spChg>
        <pc:picChg chg="del">
          <ac:chgData name="Béatrice ORLIAGUET" userId="d06458bf-a6d7-481f-a7f5-7bfc79445544" providerId="ADAL" clId="{B9E345C0-CB29-45EE-958D-8F235491BAF2}" dt="2024-08-06T14:14:39.626" v="2024" actId="478"/>
          <ac:picMkLst>
            <pc:docMk/>
            <pc:sldMk cId="3142134050" sldId="365"/>
            <ac:picMk id="4" creationId="{E1C07185-6F34-9A9C-7EB1-8E62BB70C5E3}"/>
          </ac:picMkLst>
        </pc:picChg>
        <pc:picChg chg="del">
          <ac:chgData name="Béatrice ORLIAGUET" userId="d06458bf-a6d7-481f-a7f5-7bfc79445544" providerId="ADAL" clId="{B9E345C0-CB29-45EE-958D-8F235491BAF2}" dt="2024-08-06T14:14:40.912" v="2025" actId="478"/>
          <ac:picMkLst>
            <pc:docMk/>
            <pc:sldMk cId="3142134050" sldId="365"/>
            <ac:picMk id="6" creationId="{9EE3F424-2646-5F23-1DCC-1AF31246DAE5}"/>
          </ac:picMkLst>
        </pc:picChg>
      </pc:sldChg>
      <pc:sldChg chg="addSp delSp modSp add mod modAnim">
        <pc:chgData name="Béatrice ORLIAGUET" userId="d06458bf-a6d7-481f-a7f5-7bfc79445544" providerId="ADAL" clId="{B9E345C0-CB29-45EE-958D-8F235491BAF2}" dt="2024-09-06T09:58:09.319" v="3571"/>
        <pc:sldMkLst>
          <pc:docMk/>
          <pc:sldMk cId="3710264116" sldId="366"/>
        </pc:sldMkLst>
        <pc:spChg chg="del">
          <ac:chgData name="Béatrice ORLIAGUET" userId="d06458bf-a6d7-481f-a7f5-7bfc79445544" providerId="ADAL" clId="{B9E345C0-CB29-45EE-958D-8F235491BAF2}" dt="2024-08-06T14:25:34.739" v="2333" actId="478"/>
          <ac:spMkLst>
            <pc:docMk/>
            <pc:sldMk cId="3710264116" sldId="366"/>
            <ac:spMk id="2" creationId="{AF9B527C-5A94-D785-C05F-7B70EED81DF5}"/>
          </ac:spMkLst>
        </pc:spChg>
        <pc:spChg chg="mod">
          <ac:chgData name="Béatrice ORLIAGUET" userId="d06458bf-a6d7-481f-a7f5-7bfc79445544" providerId="ADAL" clId="{B9E345C0-CB29-45EE-958D-8F235491BAF2}" dt="2024-08-06T14:25:46.297" v="2364" actId="20577"/>
          <ac:spMkLst>
            <pc:docMk/>
            <pc:sldMk cId="3710264116" sldId="366"/>
            <ac:spMk id="5" creationId="{20DF8F57-3C32-F489-5A10-15016E5F1D3A}"/>
          </ac:spMkLst>
        </pc:spChg>
        <pc:spChg chg="add mod">
          <ac:chgData name="Béatrice ORLIAGUET" userId="d06458bf-a6d7-481f-a7f5-7bfc79445544" providerId="ADAL" clId="{B9E345C0-CB29-45EE-958D-8F235491BAF2}" dt="2024-08-06T14:28:32.927" v="2365"/>
          <ac:spMkLst>
            <pc:docMk/>
            <pc:sldMk cId="3710264116" sldId="366"/>
            <ac:spMk id="10" creationId="{CC998BF8-FAF0-051D-A2D1-85D39E3B47AB}"/>
          </ac:spMkLst>
        </pc:spChg>
        <pc:spChg chg="add mod">
          <ac:chgData name="Béatrice ORLIAGUET" userId="d06458bf-a6d7-481f-a7f5-7bfc79445544" providerId="ADAL" clId="{B9E345C0-CB29-45EE-958D-8F235491BAF2}" dt="2024-08-06T14:28:32.927" v="2365"/>
          <ac:spMkLst>
            <pc:docMk/>
            <pc:sldMk cId="3710264116" sldId="366"/>
            <ac:spMk id="12" creationId="{9642D0DE-3A01-4A7A-78E5-1D2CE56776DA}"/>
          </ac:spMkLst>
        </pc:spChg>
        <pc:spChg chg="add mod">
          <ac:chgData name="Béatrice ORLIAGUET" userId="d06458bf-a6d7-481f-a7f5-7bfc79445544" providerId="ADAL" clId="{B9E345C0-CB29-45EE-958D-8F235491BAF2}" dt="2024-08-06T14:28:32.927" v="2365"/>
          <ac:spMkLst>
            <pc:docMk/>
            <pc:sldMk cId="3710264116" sldId="366"/>
            <ac:spMk id="13" creationId="{CF88E281-79F8-6244-7E96-F8F0DDCA2BC7}"/>
          </ac:spMkLst>
        </pc:spChg>
        <pc:spChg chg="add mod">
          <ac:chgData name="Béatrice ORLIAGUET" userId="d06458bf-a6d7-481f-a7f5-7bfc79445544" providerId="ADAL" clId="{B9E345C0-CB29-45EE-958D-8F235491BAF2}" dt="2024-08-06T14:28:32.927" v="2365"/>
          <ac:spMkLst>
            <pc:docMk/>
            <pc:sldMk cId="3710264116" sldId="366"/>
            <ac:spMk id="14" creationId="{BBA77BFA-A13C-6FC4-C36F-51426AAC2D35}"/>
          </ac:spMkLst>
        </pc:spChg>
        <pc:spChg chg="add mod">
          <ac:chgData name="Béatrice ORLIAGUET" userId="d06458bf-a6d7-481f-a7f5-7bfc79445544" providerId="ADAL" clId="{B9E345C0-CB29-45EE-958D-8F235491BAF2}" dt="2024-08-06T14:28:32.927" v="2365"/>
          <ac:spMkLst>
            <pc:docMk/>
            <pc:sldMk cId="3710264116" sldId="366"/>
            <ac:spMk id="16" creationId="{9B5FE3CA-C8E5-E6AD-C864-F703FCF84EAA}"/>
          </ac:spMkLst>
        </pc:spChg>
        <pc:spChg chg="add mod">
          <ac:chgData name="Béatrice ORLIAGUET" userId="d06458bf-a6d7-481f-a7f5-7bfc79445544" providerId="ADAL" clId="{B9E345C0-CB29-45EE-958D-8F235491BAF2}" dt="2024-08-06T14:28:32.927" v="2365"/>
          <ac:spMkLst>
            <pc:docMk/>
            <pc:sldMk cId="3710264116" sldId="366"/>
            <ac:spMk id="18" creationId="{67826350-6A0A-B52B-BB7A-4E413C741947}"/>
          </ac:spMkLst>
        </pc:spChg>
        <pc:spChg chg="add mod">
          <ac:chgData name="Béatrice ORLIAGUET" userId="d06458bf-a6d7-481f-a7f5-7bfc79445544" providerId="ADAL" clId="{B9E345C0-CB29-45EE-958D-8F235491BAF2}" dt="2024-08-06T14:28:32.927" v="2365"/>
          <ac:spMkLst>
            <pc:docMk/>
            <pc:sldMk cId="3710264116" sldId="366"/>
            <ac:spMk id="19" creationId="{7AC82AA5-DC2B-6069-526F-B42EACF3EE31}"/>
          </ac:spMkLst>
        </pc:spChg>
        <pc:picChg chg="add mod">
          <ac:chgData name="Béatrice ORLIAGUET" userId="d06458bf-a6d7-481f-a7f5-7bfc79445544" providerId="ADAL" clId="{B9E345C0-CB29-45EE-958D-8F235491BAF2}" dt="2024-08-06T14:28:32.927" v="2365"/>
          <ac:picMkLst>
            <pc:docMk/>
            <pc:sldMk cId="3710264116" sldId="366"/>
            <ac:picMk id="4" creationId="{DD594958-651F-3BBF-71EB-DA8A2520E6A3}"/>
          </ac:picMkLst>
        </pc:picChg>
        <pc:picChg chg="add mod">
          <ac:chgData name="Béatrice ORLIAGUET" userId="d06458bf-a6d7-481f-a7f5-7bfc79445544" providerId="ADAL" clId="{B9E345C0-CB29-45EE-958D-8F235491BAF2}" dt="2024-08-06T14:28:32.927" v="2365"/>
          <ac:picMkLst>
            <pc:docMk/>
            <pc:sldMk cId="3710264116" sldId="366"/>
            <ac:picMk id="6" creationId="{668190C9-6CC0-F42A-AD6A-62D8F372A7E9}"/>
          </ac:picMkLst>
        </pc:picChg>
        <pc:picChg chg="add mod">
          <ac:chgData name="Béatrice ORLIAGUET" userId="d06458bf-a6d7-481f-a7f5-7bfc79445544" providerId="ADAL" clId="{B9E345C0-CB29-45EE-958D-8F235491BAF2}" dt="2024-08-06T14:28:32.927" v="2365"/>
          <ac:picMkLst>
            <pc:docMk/>
            <pc:sldMk cId="3710264116" sldId="366"/>
            <ac:picMk id="7" creationId="{596FD5C8-344B-4DEF-E3E6-B916497D7A36}"/>
          </ac:picMkLst>
        </pc:picChg>
        <pc:picChg chg="add mod">
          <ac:chgData name="Béatrice ORLIAGUET" userId="d06458bf-a6d7-481f-a7f5-7bfc79445544" providerId="ADAL" clId="{B9E345C0-CB29-45EE-958D-8F235491BAF2}" dt="2024-08-06T14:28:32.927" v="2365"/>
          <ac:picMkLst>
            <pc:docMk/>
            <pc:sldMk cId="3710264116" sldId="366"/>
            <ac:picMk id="8" creationId="{56751547-9BB7-633B-C6A0-5C46FD09E014}"/>
          </ac:picMkLst>
        </pc:picChg>
        <pc:picChg chg="add mod">
          <ac:chgData name="Béatrice ORLIAGUET" userId="d06458bf-a6d7-481f-a7f5-7bfc79445544" providerId="ADAL" clId="{B9E345C0-CB29-45EE-958D-8F235491BAF2}" dt="2024-08-06T14:28:32.927" v="2365"/>
          <ac:picMkLst>
            <pc:docMk/>
            <pc:sldMk cId="3710264116" sldId="366"/>
            <ac:picMk id="17" creationId="{ACDB3A60-1AAE-24EE-078C-F5B4128D6854}"/>
          </ac:picMkLst>
        </pc:picChg>
        <pc:picChg chg="add mod">
          <ac:chgData name="Béatrice ORLIAGUET" userId="d06458bf-a6d7-481f-a7f5-7bfc79445544" providerId="ADAL" clId="{B9E345C0-CB29-45EE-958D-8F235491BAF2}" dt="2024-08-06T14:28:32.927" v="2365"/>
          <ac:picMkLst>
            <pc:docMk/>
            <pc:sldMk cId="3710264116" sldId="366"/>
            <ac:picMk id="20" creationId="{DA86DE00-FB3A-C72C-1FE2-3F168C1AFF05}"/>
          </ac:picMkLst>
        </pc:picChg>
      </pc:sldChg>
      <pc:sldChg chg="delSp add del mod">
        <pc:chgData name="Béatrice ORLIAGUET" userId="d06458bf-a6d7-481f-a7f5-7bfc79445544" providerId="ADAL" clId="{B9E345C0-CB29-45EE-958D-8F235491BAF2}" dt="2024-09-03T07:35:42.167" v="2458" actId="47"/>
        <pc:sldMkLst>
          <pc:docMk/>
          <pc:sldMk cId="899319930" sldId="367"/>
        </pc:sldMkLst>
        <pc:spChg chg="del">
          <ac:chgData name="Béatrice ORLIAGUET" userId="d06458bf-a6d7-481f-a7f5-7bfc79445544" providerId="ADAL" clId="{B9E345C0-CB29-45EE-958D-8F235491BAF2}" dt="2024-09-03T07:35:04.786" v="2457" actId="478"/>
          <ac:spMkLst>
            <pc:docMk/>
            <pc:sldMk cId="899319930" sldId="367"/>
            <ac:spMk id="2" creationId="{C4753747-9166-2777-9926-FD26E2AA6F4D}"/>
          </ac:spMkLst>
        </pc:spChg>
        <pc:spChg chg="del">
          <ac:chgData name="Béatrice ORLIAGUET" userId="d06458bf-a6d7-481f-a7f5-7bfc79445544" providerId="ADAL" clId="{B9E345C0-CB29-45EE-958D-8F235491BAF2}" dt="2024-09-03T07:34:50.115" v="2456" actId="478"/>
          <ac:spMkLst>
            <pc:docMk/>
            <pc:sldMk cId="899319930" sldId="367"/>
            <ac:spMk id="5" creationId="{20DF8F57-3C32-F489-5A10-15016E5F1D3A}"/>
          </ac:spMkLst>
        </pc:spChg>
      </pc:sldChg>
      <pc:sldChg chg="addSp delSp modSp mod modAnim">
        <pc:chgData name="Béatrice ORLIAGUET" userId="d06458bf-a6d7-481f-a7f5-7bfc79445544" providerId="ADAL" clId="{B9E345C0-CB29-45EE-958D-8F235491BAF2}" dt="2024-09-06T09:56:12.074" v="3548"/>
        <pc:sldMkLst>
          <pc:docMk/>
          <pc:sldMk cId="611204138" sldId="368"/>
        </pc:sldMkLst>
        <pc:spChg chg="add del mod">
          <ac:chgData name="Béatrice ORLIAGUET" userId="d06458bf-a6d7-481f-a7f5-7bfc79445544" providerId="ADAL" clId="{B9E345C0-CB29-45EE-958D-8F235491BAF2}" dt="2024-09-03T07:39:31.170" v="2481"/>
          <ac:spMkLst>
            <pc:docMk/>
            <pc:sldMk cId="611204138" sldId="368"/>
            <ac:spMk id="6" creationId="{7087CFE5-3959-2C17-65EA-FD6225B1090D}"/>
          </ac:spMkLst>
        </pc:spChg>
        <pc:spChg chg="del">
          <ac:chgData name="Béatrice ORLIAGUET" userId="d06458bf-a6d7-481f-a7f5-7bfc79445544" providerId="ADAL" clId="{B9E345C0-CB29-45EE-958D-8F235491BAF2}" dt="2024-09-03T07:38:06.961" v="2462" actId="478"/>
          <ac:spMkLst>
            <pc:docMk/>
            <pc:sldMk cId="611204138" sldId="368"/>
            <ac:spMk id="8" creationId="{DD1267CF-2343-A7D4-DD31-6C8D53D991BE}"/>
          </ac:spMkLst>
        </pc:spChg>
        <pc:spChg chg="add mod">
          <ac:chgData name="Béatrice ORLIAGUET" userId="d06458bf-a6d7-481f-a7f5-7bfc79445544" providerId="ADAL" clId="{B9E345C0-CB29-45EE-958D-8F235491BAF2}" dt="2024-09-03T07:40:30.038" v="2527" actId="255"/>
          <ac:spMkLst>
            <pc:docMk/>
            <pc:sldMk cId="611204138" sldId="368"/>
            <ac:spMk id="10" creationId="{3B3761C0-CEC6-3D20-F18B-E616D2761603}"/>
          </ac:spMkLst>
        </pc:spChg>
        <pc:picChg chg="add mod">
          <ac:chgData name="Béatrice ORLIAGUET" userId="d06458bf-a6d7-481f-a7f5-7bfc79445544" providerId="ADAL" clId="{B9E345C0-CB29-45EE-958D-8F235491BAF2}" dt="2024-09-03T07:39:05.506" v="2466" actId="14100"/>
          <ac:picMkLst>
            <pc:docMk/>
            <pc:sldMk cId="611204138" sldId="368"/>
            <ac:picMk id="4" creationId="{DE8F8409-3A70-1F09-A1E3-EF269FFEB5F6}"/>
          </ac:picMkLst>
        </pc:picChg>
      </pc:sldChg>
      <pc:sldChg chg="add del">
        <pc:chgData name="Béatrice ORLIAGUET" userId="d06458bf-a6d7-481f-a7f5-7bfc79445544" providerId="ADAL" clId="{B9E345C0-CB29-45EE-958D-8F235491BAF2}" dt="2024-09-03T07:36:24.140" v="2460" actId="47"/>
        <pc:sldMkLst>
          <pc:docMk/>
          <pc:sldMk cId="571146500" sldId="369"/>
        </pc:sldMkLst>
      </pc:sldChg>
      <pc:sldChg chg="del modAnim">
        <pc:chgData name="Béatrice ORLIAGUET" userId="d06458bf-a6d7-481f-a7f5-7bfc79445544" providerId="ADAL" clId="{B9E345C0-CB29-45EE-958D-8F235491BAF2}" dt="2024-09-06T11:39:29.653" v="3759" actId="47"/>
        <pc:sldMkLst>
          <pc:docMk/>
          <pc:sldMk cId="3789140566" sldId="370"/>
        </pc:sldMkLst>
      </pc:sldChg>
      <pc:sldChg chg="del modAnim">
        <pc:chgData name="Béatrice ORLIAGUET" userId="d06458bf-a6d7-481f-a7f5-7bfc79445544" providerId="ADAL" clId="{B9E345C0-CB29-45EE-958D-8F235491BAF2}" dt="2024-09-06T11:39:45.866" v="3760" actId="47"/>
        <pc:sldMkLst>
          <pc:docMk/>
          <pc:sldMk cId="90779050" sldId="371"/>
        </pc:sldMkLst>
      </pc:sldChg>
      <pc:sldChg chg="modAnim">
        <pc:chgData name="Béatrice ORLIAGUET" userId="d06458bf-a6d7-481f-a7f5-7bfc79445544" providerId="ADAL" clId="{B9E345C0-CB29-45EE-958D-8F235491BAF2}" dt="2024-09-06T11:43:05.615" v="3771"/>
        <pc:sldMkLst>
          <pc:docMk/>
          <pc:sldMk cId="2622218044" sldId="371"/>
        </pc:sldMkLst>
      </pc:sldChg>
      <pc:sldChg chg="modAnim">
        <pc:chgData name="Béatrice ORLIAGUET" userId="d06458bf-a6d7-481f-a7f5-7bfc79445544" providerId="ADAL" clId="{B9E345C0-CB29-45EE-958D-8F235491BAF2}" dt="2024-09-06T11:43:01.301" v="3769"/>
        <pc:sldMkLst>
          <pc:docMk/>
          <pc:sldMk cId="3593873102" sldId="372"/>
        </pc:sldMkLst>
      </pc:sldChg>
      <pc:sldChg chg="del">
        <pc:chgData name="Béatrice ORLIAGUET" userId="d06458bf-a6d7-481f-a7f5-7bfc79445544" providerId="ADAL" clId="{B9E345C0-CB29-45EE-958D-8F235491BAF2}" dt="2024-09-06T11:39:58.748" v="3761" actId="47"/>
        <pc:sldMkLst>
          <pc:docMk/>
          <pc:sldMk cId="4220091645" sldId="372"/>
        </pc:sldMkLst>
      </pc:sldChg>
      <pc:sldChg chg="del modAnim">
        <pc:chgData name="Béatrice ORLIAGUET" userId="d06458bf-a6d7-481f-a7f5-7bfc79445544" providerId="ADAL" clId="{B9E345C0-CB29-45EE-958D-8F235491BAF2}" dt="2024-09-06T11:40:21.381" v="3762" actId="47"/>
        <pc:sldMkLst>
          <pc:docMk/>
          <pc:sldMk cId="1542912952" sldId="373"/>
        </pc:sldMkLst>
      </pc:sldChg>
      <pc:sldChg chg="del">
        <pc:chgData name="Béatrice ORLIAGUET" userId="d06458bf-a6d7-481f-a7f5-7bfc79445544" providerId="ADAL" clId="{B9E345C0-CB29-45EE-958D-8F235491BAF2}" dt="2024-09-06T11:40:39.065" v="3763" actId="47"/>
        <pc:sldMkLst>
          <pc:docMk/>
          <pc:sldMk cId="1496325723" sldId="374"/>
        </pc:sldMkLst>
      </pc:sldChg>
      <pc:sldChg chg="modAnim">
        <pc:chgData name="Béatrice ORLIAGUET" userId="d06458bf-a6d7-481f-a7f5-7bfc79445544" providerId="ADAL" clId="{B9E345C0-CB29-45EE-958D-8F235491BAF2}" dt="2024-09-06T11:42:53.459" v="3768"/>
        <pc:sldMkLst>
          <pc:docMk/>
          <pc:sldMk cId="1968700934" sldId="374"/>
        </pc:sldMkLst>
      </pc:sldChg>
      <pc:sldChg chg="del modAnim">
        <pc:chgData name="Béatrice ORLIAGUET" userId="d06458bf-a6d7-481f-a7f5-7bfc79445544" providerId="ADAL" clId="{B9E345C0-CB29-45EE-958D-8F235491BAF2}" dt="2024-09-06T11:40:52.965" v="3764" actId="47"/>
        <pc:sldMkLst>
          <pc:docMk/>
          <pc:sldMk cId="3152287998" sldId="375"/>
        </pc:sldMkLst>
      </pc:sldChg>
      <pc:sldChg chg="modSp del mod modAnim">
        <pc:chgData name="Béatrice ORLIAGUET" userId="d06458bf-a6d7-481f-a7f5-7bfc79445544" providerId="ADAL" clId="{B9E345C0-CB29-45EE-958D-8F235491BAF2}" dt="2024-09-06T11:41:43.129" v="3765" actId="47"/>
        <pc:sldMkLst>
          <pc:docMk/>
          <pc:sldMk cId="1384048555" sldId="376"/>
        </pc:sldMkLst>
        <pc:spChg chg="mod">
          <ac:chgData name="Béatrice ORLIAGUET" userId="d06458bf-a6d7-481f-a7f5-7bfc79445544" providerId="ADAL" clId="{B9E345C0-CB29-45EE-958D-8F235491BAF2}" dt="2024-09-05T14:06:11.296" v="3011" actId="20577"/>
          <ac:spMkLst>
            <pc:docMk/>
            <pc:sldMk cId="1384048555" sldId="376"/>
            <ac:spMk id="4" creationId="{CA4859C4-815F-84E3-0DA7-06BE62393A44}"/>
          </ac:spMkLst>
        </pc:spChg>
      </pc:sldChg>
      <pc:sldChg chg="add modAnim">
        <pc:chgData name="Béatrice ORLIAGUET" userId="d06458bf-a6d7-481f-a7f5-7bfc79445544" providerId="ADAL" clId="{B9E345C0-CB29-45EE-958D-8F235491BAF2}" dt="2024-09-06T09:56:16.619" v="3549"/>
        <pc:sldMkLst>
          <pc:docMk/>
          <pc:sldMk cId="3043874196" sldId="377"/>
        </pc:sldMkLst>
      </pc:sldChg>
      <pc:sldChg chg="addSp delSp modSp add mod ord delAnim modAnim modNotesTx">
        <pc:chgData name="Béatrice ORLIAGUET" userId="d06458bf-a6d7-481f-a7f5-7bfc79445544" providerId="ADAL" clId="{B9E345C0-CB29-45EE-958D-8F235491BAF2}" dt="2024-09-08T09:46:19.368" v="6217" actId="20577"/>
        <pc:sldMkLst>
          <pc:docMk/>
          <pc:sldMk cId="103560554" sldId="378"/>
        </pc:sldMkLst>
        <pc:spChg chg="del">
          <ac:chgData name="Béatrice ORLIAGUET" userId="d06458bf-a6d7-481f-a7f5-7bfc79445544" providerId="ADAL" clId="{B9E345C0-CB29-45EE-958D-8F235491BAF2}" dt="2024-09-06T07:54:35.753" v="3032" actId="478"/>
          <ac:spMkLst>
            <pc:docMk/>
            <pc:sldMk cId="103560554" sldId="378"/>
            <ac:spMk id="2" creationId="{3D54488C-754B-C198-D49C-C01B1D143E96}"/>
          </ac:spMkLst>
        </pc:spChg>
        <pc:spChg chg="add mod">
          <ac:chgData name="Béatrice ORLIAGUET" userId="d06458bf-a6d7-481f-a7f5-7bfc79445544" providerId="ADAL" clId="{B9E345C0-CB29-45EE-958D-8F235491BAF2}" dt="2024-09-06T09:28:11.189" v="3460" actId="20577"/>
          <ac:spMkLst>
            <pc:docMk/>
            <pc:sldMk cId="103560554" sldId="378"/>
            <ac:spMk id="4" creationId="{FA48C9EC-D88B-30D3-C254-445718363416}"/>
          </ac:spMkLst>
        </pc:spChg>
        <pc:spChg chg="add del mod">
          <ac:chgData name="Béatrice ORLIAGUET" userId="d06458bf-a6d7-481f-a7f5-7bfc79445544" providerId="ADAL" clId="{B9E345C0-CB29-45EE-958D-8F235491BAF2}" dt="2024-09-06T07:54:37.742" v="3033" actId="478"/>
          <ac:spMkLst>
            <pc:docMk/>
            <pc:sldMk cId="103560554" sldId="378"/>
            <ac:spMk id="5" creationId="{657978D1-55FD-CC1A-5452-8D09FBA9643D}"/>
          </ac:spMkLst>
        </pc:spChg>
        <pc:spChg chg="del">
          <ac:chgData name="Béatrice ORLIAGUET" userId="d06458bf-a6d7-481f-a7f5-7bfc79445544" providerId="ADAL" clId="{B9E345C0-CB29-45EE-958D-8F235491BAF2}" dt="2024-09-03T07:43:13.659" v="2529" actId="478"/>
          <ac:spMkLst>
            <pc:docMk/>
            <pc:sldMk cId="103560554" sldId="378"/>
            <ac:spMk id="5" creationId="{8D59515C-7BBC-4AB4-765D-795DA11448A4}"/>
          </ac:spMkLst>
        </pc:spChg>
        <pc:spChg chg="del">
          <ac:chgData name="Béatrice ORLIAGUET" userId="d06458bf-a6d7-481f-a7f5-7bfc79445544" providerId="ADAL" clId="{B9E345C0-CB29-45EE-958D-8F235491BAF2}" dt="2024-09-03T07:43:59.556" v="2532" actId="478"/>
          <ac:spMkLst>
            <pc:docMk/>
            <pc:sldMk cId="103560554" sldId="378"/>
            <ac:spMk id="6" creationId="{64691783-45AA-86AF-8EE9-3A852A9F2996}"/>
          </ac:spMkLst>
        </pc:spChg>
        <pc:spChg chg="del">
          <ac:chgData name="Béatrice ORLIAGUET" userId="d06458bf-a6d7-481f-a7f5-7bfc79445544" providerId="ADAL" clId="{B9E345C0-CB29-45EE-958D-8F235491BAF2}" dt="2024-09-03T07:44:01.712" v="2533" actId="478"/>
          <ac:spMkLst>
            <pc:docMk/>
            <pc:sldMk cId="103560554" sldId="378"/>
            <ac:spMk id="7" creationId="{4875E2B5-32F1-B0D6-35B0-7A1ED763D3DE}"/>
          </ac:spMkLst>
        </pc:spChg>
        <pc:spChg chg="add mod">
          <ac:chgData name="Béatrice ORLIAGUET" userId="d06458bf-a6d7-481f-a7f5-7bfc79445544" providerId="ADAL" clId="{B9E345C0-CB29-45EE-958D-8F235491BAF2}" dt="2024-09-06T08:04:46.963" v="3205" actId="1076"/>
          <ac:spMkLst>
            <pc:docMk/>
            <pc:sldMk cId="103560554" sldId="378"/>
            <ac:spMk id="7" creationId="{BDB67C2E-7AEA-4370-8CE0-56670059B45E}"/>
          </ac:spMkLst>
        </pc:spChg>
        <pc:spChg chg="add del">
          <ac:chgData name="Béatrice ORLIAGUET" userId="d06458bf-a6d7-481f-a7f5-7bfc79445544" providerId="ADAL" clId="{B9E345C0-CB29-45EE-958D-8F235491BAF2}" dt="2024-09-03T07:43:25.649" v="2531" actId="478"/>
          <ac:spMkLst>
            <pc:docMk/>
            <pc:sldMk cId="103560554" sldId="378"/>
            <ac:spMk id="8" creationId="{2BC56C85-0197-EE20-8694-7CCA0238F373}"/>
          </ac:spMkLst>
        </pc:spChg>
        <pc:spChg chg="add mod">
          <ac:chgData name="Béatrice ORLIAGUET" userId="d06458bf-a6d7-481f-a7f5-7bfc79445544" providerId="ADAL" clId="{B9E345C0-CB29-45EE-958D-8F235491BAF2}" dt="2024-09-06T08:06:11.439" v="3231" actId="1076"/>
          <ac:spMkLst>
            <pc:docMk/>
            <pc:sldMk cId="103560554" sldId="378"/>
            <ac:spMk id="10" creationId="{383AB054-CDEE-EA56-0058-5B1C30B30A55}"/>
          </ac:spMkLst>
        </pc:spChg>
        <pc:spChg chg="add mod">
          <ac:chgData name="Béatrice ORLIAGUET" userId="d06458bf-a6d7-481f-a7f5-7bfc79445544" providerId="ADAL" clId="{B9E345C0-CB29-45EE-958D-8F235491BAF2}" dt="2024-09-06T08:05:38.907" v="3221" actId="1076"/>
          <ac:spMkLst>
            <pc:docMk/>
            <pc:sldMk cId="103560554" sldId="378"/>
            <ac:spMk id="14" creationId="{3B9A467F-FB40-4540-62CB-C41258F12F37}"/>
          </ac:spMkLst>
        </pc:spChg>
        <pc:spChg chg="add mod">
          <ac:chgData name="Béatrice ORLIAGUET" userId="d06458bf-a6d7-481f-a7f5-7bfc79445544" providerId="ADAL" clId="{B9E345C0-CB29-45EE-958D-8F235491BAF2}" dt="2024-09-06T08:06:03.283" v="3229" actId="1076"/>
          <ac:spMkLst>
            <pc:docMk/>
            <pc:sldMk cId="103560554" sldId="378"/>
            <ac:spMk id="17" creationId="{F4DE9F7A-569A-3FA9-6DF1-6DF8DEF4355D}"/>
          </ac:spMkLst>
        </pc:spChg>
        <pc:spChg chg="add mod">
          <ac:chgData name="Béatrice ORLIAGUET" userId="d06458bf-a6d7-481f-a7f5-7bfc79445544" providerId="ADAL" clId="{B9E345C0-CB29-45EE-958D-8F235491BAF2}" dt="2024-09-06T08:04:24.392" v="3199" actId="1076"/>
          <ac:spMkLst>
            <pc:docMk/>
            <pc:sldMk cId="103560554" sldId="378"/>
            <ac:spMk id="19" creationId="{0A1276CA-A3BF-784E-4289-B1CFE0E3CBEE}"/>
          </ac:spMkLst>
        </pc:spChg>
        <pc:spChg chg="add mod ord">
          <ac:chgData name="Béatrice ORLIAGUET" userId="d06458bf-a6d7-481f-a7f5-7bfc79445544" providerId="ADAL" clId="{B9E345C0-CB29-45EE-958D-8F235491BAF2}" dt="2024-09-06T08:07:26.280" v="3241" actId="1076"/>
          <ac:spMkLst>
            <pc:docMk/>
            <pc:sldMk cId="103560554" sldId="378"/>
            <ac:spMk id="20" creationId="{E0409104-2C6C-5015-9BAA-5C756AE2CA20}"/>
          </ac:spMkLst>
        </pc:spChg>
        <pc:spChg chg="add mod ord">
          <ac:chgData name="Béatrice ORLIAGUET" userId="d06458bf-a6d7-481f-a7f5-7bfc79445544" providerId="ADAL" clId="{B9E345C0-CB29-45EE-958D-8F235491BAF2}" dt="2024-09-06T08:06:18.671" v="3232" actId="1076"/>
          <ac:spMkLst>
            <pc:docMk/>
            <pc:sldMk cId="103560554" sldId="378"/>
            <ac:spMk id="21" creationId="{C4C67800-34D9-9133-8B38-185BE7F323A7}"/>
          </ac:spMkLst>
        </pc:spChg>
        <pc:spChg chg="add mod ord">
          <ac:chgData name="Béatrice ORLIAGUET" userId="d06458bf-a6d7-481f-a7f5-7bfc79445544" providerId="ADAL" clId="{B9E345C0-CB29-45EE-958D-8F235491BAF2}" dt="2024-09-06T08:05:35.335" v="3220" actId="14100"/>
          <ac:spMkLst>
            <pc:docMk/>
            <pc:sldMk cId="103560554" sldId="378"/>
            <ac:spMk id="22" creationId="{901A7E4E-CE7A-EA48-7053-15DB2BF35907}"/>
          </ac:spMkLst>
        </pc:spChg>
        <pc:spChg chg="add mod ord">
          <ac:chgData name="Béatrice ORLIAGUET" userId="d06458bf-a6d7-481f-a7f5-7bfc79445544" providerId="ADAL" clId="{B9E345C0-CB29-45EE-958D-8F235491BAF2}" dt="2024-09-06T08:06:08.611" v="3230" actId="1076"/>
          <ac:spMkLst>
            <pc:docMk/>
            <pc:sldMk cId="103560554" sldId="378"/>
            <ac:spMk id="23" creationId="{EF8787A1-455E-F192-0D88-C399451F994E}"/>
          </ac:spMkLst>
        </pc:spChg>
        <pc:spChg chg="add mod ord">
          <ac:chgData name="Béatrice ORLIAGUET" userId="d06458bf-a6d7-481f-a7f5-7bfc79445544" providerId="ADAL" clId="{B9E345C0-CB29-45EE-958D-8F235491BAF2}" dt="2024-09-06T08:06:32.124" v="3233" actId="1076"/>
          <ac:spMkLst>
            <pc:docMk/>
            <pc:sldMk cId="103560554" sldId="378"/>
            <ac:spMk id="24" creationId="{E8A36571-3CAB-0E99-4300-FCCC5D62BF6C}"/>
          </ac:spMkLst>
        </pc:spChg>
        <pc:spChg chg="add mod">
          <ac:chgData name="Béatrice ORLIAGUET" userId="d06458bf-a6d7-481f-a7f5-7bfc79445544" providerId="ADAL" clId="{B9E345C0-CB29-45EE-958D-8F235491BAF2}" dt="2024-09-06T08:08:01.085" v="3247" actId="208"/>
          <ac:spMkLst>
            <pc:docMk/>
            <pc:sldMk cId="103560554" sldId="378"/>
            <ac:spMk id="25" creationId="{97A42B1A-E2BF-10C0-22B8-5282FD255B69}"/>
          </ac:spMkLst>
        </pc:spChg>
        <pc:spChg chg="add mod">
          <ac:chgData name="Béatrice ORLIAGUET" userId="d06458bf-a6d7-481f-a7f5-7bfc79445544" providerId="ADAL" clId="{B9E345C0-CB29-45EE-958D-8F235491BAF2}" dt="2024-09-06T08:08:25.579" v="3251" actId="207"/>
          <ac:spMkLst>
            <pc:docMk/>
            <pc:sldMk cId="103560554" sldId="378"/>
            <ac:spMk id="26" creationId="{0BCCC29A-BFD9-B589-5FF2-A6D83EC77333}"/>
          </ac:spMkLst>
        </pc:spChg>
        <pc:spChg chg="add mod">
          <ac:chgData name="Béatrice ORLIAGUET" userId="d06458bf-a6d7-481f-a7f5-7bfc79445544" providerId="ADAL" clId="{B9E345C0-CB29-45EE-958D-8F235491BAF2}" dt="2024-09-06T08:08:10.576" v="3249" actId="207"/>
          <ac:spMkLst>
            <pc:docMk/>
            <pc:sldMk cId="103560554" sldId="378"/>
            <ac:spMk id="27" creationId="{33966296-9E05-A392-CC91-CCC89E57AE6B}"/>
          </ac:spMkLst>
        </pc:spChg>
        <pc:picChg chg="add del mod">
          <ac:chgData name="Béatrice ORLIAGUET" userId="d06458bf-a6d7-481f-a7f5-7bfc79445544" providerId="ADAL" clId="{B9E345C0-CB29-45EE-958D-8F235491BAF2}" dt="2024-09-06T07:54:33.091" v="3031" actId="478"/>
          <ac:picMkLst>
            <pc:docMk/>
            <pc:sldMk cId="103560554" sldId="378"/>
            <ac:picMk id="12" creationId="{A2A0DD91-B2D3-A536-413C-BE0271A16660}"/>
          </ac:picMkLst>
        </pc:picChg>
      </pc:sldChg>
      <pc:sldChg chg="addSp delSp modSp add del mod ord">
        <pc:chgData name="Béatrice ORLIAGUET" userId="d06458bf-a6d7-481f-a7f5-7bfc79445544" providerId="ADAL" clId="{B9E345C0-CB29-45EE-958D-8F235491BAF2}" dt="2024-09-06T08:27:30.547" v="3370" actId="47"/>
        <pc:sldMkLst>
          <pc:docMk/>
          <pc:sldMk cId="2310569539" sldId="379"/>
        </pc:sldMkLst>
        <pc:spChg chg="del mod">
          <ac:chgData name="Béatrice ORLIAGUET" userId="d06458bf-a6d7-481f-a7f5-7bfc79445544" providerId="ADAL" clId="{B9E345C0-CB29-45EE-958D-8F235491BAF2}" dt="2024-09-06T08:21:59.678" v="3334" actId="21"/>
          <ac:spMkLst>
            <pc:docMk/>
            <pc:sldMk cId="2310569539" sldId="379"/>
            <ac:spMk id="2" creationId="{3D54488C-754B-C198-D49C-C01B1D143E96}"/>
          </ac:spMkLst>
        </pc:spChg>
        <pc:spChg chg="add mod">
          <ac:chgData name="Béatrice ORLIAGUET" userId="d06458bf-a6d7-481f-a7f5-7bfc79445544" providerId="ADAL" clId="{B9E345C0-CB29-45EE-958D-8F235491BAF2}" dt="2024-09-06T07:52:25.552" v="3022"/>
          <ac:spMkLst>
            <pc:docMk/>
            <pc:sldMk cId="2310569539" sldId="379"/>
            <ac:spMk id="4" creationId="{6B12E873-EE81-C2EE-B10E-6447D89F1125}"/>
          </ac:spMkLst>
        </pc:spChg>
        <pc:picChg chg="add del mod">
          <ac:chgData name="Béatrice ORLIAGUET" userId="d06458bf-a6d7-481f-a7f5-7bfc79445544" providerId="ADAL" clId="{B9E345C0-CB29-45EE-958D-8F235491BAF2}" dt="2024-09-06T08:13:51.870" v="3261" actId="478"/>
          <ac:picMkLst>
            <pc:docMk/>
            <pc:sldMk cId="2310569539" sldId="379"/>
            <ac:picMk id="5" creationId="{93EE62FD-5109-29D4-9E72-E79C23004E78}"/>
          </ac:picMkLst>
        </pc:picChg>
        <pc:picChg chg="add del mod">
          <ac:chgData name="Béatrice ORLIAGUET" userId="d06458bf-a6d7-481f-a7f5-7bfc79445544" providerId="ADAL" clId="{B9E345C0-CB29-45EE-958D-8F235491BAF2}" dt="2024-09-06T08:22:39.806" v="3342" actId="478"/>
          <ac:picMkLst>
            <pc:docMk/>
            <pc:sldMk cId="2310569539" sldId="379"/>
            <ac:picMk id="7" creationId="{2A534F0D-D1FC-96E0-8779-C6D98708185F}"/>
          </ac:picMkLst>
        </pc:picChg>
        <pc:picChg chg="del">
          <ac:chgData name="Béatrice ORLIAGUET" userId="d06458bf-a6d7-481f-a7f5-7bfc79445544" providerId="ADAL" clId="{B9E345C0-CB29-45EE-958D-8F235491BAF2}" dt="2024-09-03T07:47:18.438" v="2552" actId="478"/>
          <ac:picMkLst>
            <pc:docMk/>
            <pc:sldMk cId="2310569539" sldId="379"/>
            <ac:picMk id="12" creationId="{A2A0DD91-B2D3-A536-413C-BE0271A16660}"/>
          </ac:picMkLst>
        </pc:picChg>
      </pc:sldChg>
      <pc:sldChg chg="modSp add mod modAnim">
        <pc:chgData name="Béatrice ORLIAGUET" userId="d06458bf-a6d7-481f-a7f5-7bfc79445544" providerId="ADAL" clId="{B9E345C0-CB29-45EE-958D-8F235491BAF2}" dt="2024-09-06T11:48:17.607" v="3801" actId="20577"/>
        <pc:sldMkLst>
          <pc:docMk/>
          <pc:sldMk cId="2841475594" sldId="380"/>
        </pc:sldMkLst>
        <pc:spChg chg="mod">
          <ac:chgData name="Béatrice ORLIAGUET" userId="d06458bf-a6d7-481f-a7f5-7bfc79445544" providerId="ADAL" clId="{B9E345C0-CB29-45EE-958D-8F235491BAF2}" dt="2024-09-06T11:48:17.607" v="3801" actId="20577"/>
          <ac:spMkLst>
            <pc:docMk/>
            <pc:sldMk cId="2841475594" sldId="380"/>
            <ac:spMk id="16" creationId="{AC573EDF-A7B3-01E5-1640-834921C9FA23}"/>
          </ac:spMkLst>
        </pc:spChg>
      </pc:sldChg>
      <pc:sldChg chg="addSp delSp modSp add mod modAnim">
        <pc:chgData name="Béatrice ORLIAGUET" userId="d06458bf-a6d7-481f-a7f5-7bfc79445544" providerId="ADAL" clId="{B9E345C0-CB29-45EE-958D-8F235491BAF2}" dt="2024-09-06T09:45:31.065" v="3491"/>
        <pc:sldMkLst>
          <pc:docMk/>
          <pc:sldMk cId="872354994" sldId="381"/>
        </pc:sldMkLst>
        <pc:spChg chg="add mod">
          <ac:chgData name="Béatrice ORLIAGUET" userId="d06458bf-a6d7-481f-a7f5-7bfc79445544" providerId="ADAL" clId="{B9E345C0-CB29-45EE-958D-8F235491BAF2}" dt="2024-09-03T17:47:33.123" v="2737" actId="1076"/>
          <ac:spMkLst>
            <pc:docMk/>
            <pc:sldMk cId="872354994" sldId="381"/>
            <ac:spMk id="5" creationId="{B74CD70A-BD39-711B-9717-9E4CD5B1DD79}"/>
          </ac:spMkLst>
        </pc:spChg>
        <pc:picChg chg="del">
          <ac:chgData name="Béatrice ORLIAGUET" userId="d06458bf-a6d7-481f-a7f5-7bfc79445544" providerId="ADAL" clId="{B9E345C0-CB29-45EE-958D-8F235491BAF2}" dt="2024-09-03T17:44:22.170" v="2712" actId="478"/>
          <ac:picMkLst>
            <pc:docMk/>
            <pc:sldMk cId="872354994" sldId="381"/>
            <ac:picMk id="4" creationId="{74454B3F-B306-3A9E-157C-0DDC9DD41AF4}"/>
          </ac:picMkLst>
        </pc:picChg>
        <pc:picChg chg="add mod">
          <ac:chgData name="Béatrice ORLIAGUET" userId="d06458bf-a6d7-481f-a7f5-7bfc79445544" providerId="ADAL" clId="{B9E345C0-CB29-45EE-958D-8F235491BAF2}" dt="2024-09-03T17:47:04.528" v="2734" actId="1076"/>
          <ac:picMkLst>
            <pc:docMk/>
            <pc:sldMk cId="872354994" sldId="381"/>
            <ac:picMk id="6" creationId="{E39A985F-EDAA-5625-3162-D5F29026C1A9}"/>
          </ac:picMkLst>
        </pc:picChg>
        <pc:picChg chg="add del mod">
          <ac:chgData name="Béatrice ORLIAGUET" userId="d06458bf-a6d7-481f-a7f5-7bfc79445544" providerId="ADAL" clId="{B9E345C0-CB29-45EE-958D-8F235491BAF2}" dt="2024-09-03T17:46:40.980" v="2724" actId="478"/>
          <ac:picMkLst>
            <pc:docMk/>
            <pc:sldMk cId="872354994" sldId="381"/>
            <ac:picMk id="7" creationId="{215D2B6D-C5EC-661B-5CD2-0E7B5B8080AD}"/>
          </ac:picMkLst>
        </pc:picChg>
      </pc:sldChg>
      <pc:sldChg chg="addSp delSp modSp add mod ord delAnim modAnim">
        <pc:chgData name="Béatrice ORLIAGUET" userId="d06458bf-a6d7-481f-a7f5-7bfc79445544" providerId="ADAL" clId="{B9E345C0-CB29-45EE-958D-8F235491BAF2}" dt="2024-09-06T09:50:33.723" v="3509"/>
        <pc:sldMkLst>
          <pc:docMk/>
          <pc:sldMk cId="3052980498" sldId="382"/>
        </pc:sldMkLst>
        <pc:spChg chg="del mod">
          <ac:chgData name="Béatrice ORLIAGUET" userId="d06458bf-a6d7-481f-a7f5-7bfc79445544" providerId="ADAL" clId="{B9E345C0-CB29-45EE-958D-8F235491BAF2}" dt="2024-09-06T09:05:43.139" v="3373" actId="478"/>
          <ac:spMkLst>
            <pc:docMk/>
            <pc:sldMk cId="3052980498" sldId="382"/>
            <ac:spMk id="2" creationId="{3D54488C-754B-C198-D49C-C01B1D143E96}"/>
          </ac:spMkLst>
        </pc:spChg>
        <pc:spChg chg="add mod">
          <ac:chgData name="Béatrice ORLIAGUET" userId="d06458bf-a6d7-481f-a7f5-7bfc79445544" providerId="ADAL" clId="{B9E345C0-CB29-45EE-958D-8F235491BAF2}" dt="2024-09-03T17:55:35.304" v="2798" actId="113"/>
          <ac:spMkLst>
            <pc:docMk/>
            <pc:sldMk cId="3052980498" sldId="382"/>
            <ac:spMk id="4" creationId="{790B9CF5-D59E-BC46-96FD-53D43381CD12}"/>
          </ac:spMkLst>
        </pc:spChg>
        <pc:spChg chg="del">
          <ac:chgData name="Béatrice ORLIAGUET" userId="d06458bf-a6d7-481f-a7f5-7bfc79445544" providerId="ADAL" clId="{B9E345C0-CB29-45EE-958D-8F235491BAF2}" dt="2024-09-03T17:54:35.133" v="2789" actId="21"/>
          <ac:spMkLst>
            <pc:docMk/>
            <pc:sldMk cId="3052980498" sldId="382"/>
            <ac:spMk id="5" creationId="{8D59515C-7BBC-4AB4-765D-795DA11448A4}"/>
          </ac:spMkLst>
        </pc:spChg>
        <pc:spChg chg="add mod">
          <ac:chgData name="Béatrice ORLIAGUET" userId="d06458bf-a6d7-481f-a7f5-7bfc79445544" providerId="ADAL" clId="{B9E345C0-CB29-45EE-958D-8F235491BAF2}" dt="2024-09-06T09:05:44.714" v="3374"/>
          <ac:spMkLst>
            <pc:docMk/>
            <pc:sldMk cId="3052980498" sldId="382"/>
            <ac:spMk id="7" creationId="{3D54488C-754B-C198-D49C-C01B1D143E96}"/>
          </ac:spMkLst>
        </pc:spChg>
        <pc:spChg chg="del">
          <ac:chgData name="Béatrice ORLIAGUET" userId="d06458bf-a6d7-481f-a7f5-7bfc79445544" providerId="ADAL" clId="{B9E345C0-CB29-45EE-958D-8F235491BAF2}" dt="2024-09-03T17:55:14.722" v="2794" actId="478"/>
          <ac:spMkLst>
            <pc:docMk/>
            <pc:sldMk cId="3052980498" sldId="382"/>
            <ac:spMk id="7" creationId="{4875E2B5-32F1-B0D6-35B0-7A1ED763D3DE}"/>
          </ac:spMkLst>
        </pc:spChg>
        <pc:picChg chg="add mod">
          <ac:chgData name="Béatrice ORLIAGUET" userId="d06458bf-a6d7-481f-a7f5-7bfc79445544" providerId="ADAL" clId="{B9E345C0-CB29-45EE-958D-8F235491BAF2}" dt="2024-09-05T09:38:33.161" v="2962"/>
          <ac:picMkLst>
            <pc:docMk/>
            <pc:sldMk cId="3052980498" sldId="382"/>
            <ac:picMk id="5" creationId="{A170E83F-C6BA-B1FA-8B8A-A3AE908ED189}"/>
          </ac:picMkLst>
        </pc:picChg>
      </pc:sldChg>
      <pc:sldChg chg="addSp delSp modSp add mod ord modAnim">
        <pc:chgData name="Béatrice ORLIAGUET" userId="d06458bf-a6d7-481f-a7f5-7bfc79445544" providerId="ADAL" clId="{B9E345C0-CB29-45EE-958D-8F235491BAF2}" dt="2024-09-06T09:50:53.392" v="3511"/>
        <pc:sldMkLst>
          <pc:docMk/>
          <pc:sldMk cId="243036024" sldId="383"/>
        </pc:sldMkLst>
        <pc:spChg chg="del mod">
          <ac:chgData name="Béatrice ORLIAGUET" userId="d06458bf-a6d7-481f-a7f5-7bfc79445544" providerId="ADAL" clId="{B9E345C0-CB29-45EE-958D-8F235491BAF2}" dt="2024-09-06T09:05:40.441" v="3372" actId="21"/>
          <ac:spMkLst>
            <pc:docMk/>
            <pc:sldMk cId="243036024" sldId="383"/>
            <ac:spMk id="2" creationId="{3D54488C-754B-C198-D49C-C01B1D143E96}"/>
          </ac:spMkLst>
        </pc:spChg>
        <pc:spChg chg="del">
          <ac:chgData name="Béatrice ORLIAGUET" userId="d06458bf-a6d7-481f-a7f5-7bfc79445544" providerId="ADAL" clId="{B9E345C0-CB29-45EE-958D-8F235491BAF2}" dt="2024-09-03T17:56:58.242" v="2805" actId="478"/>
          <ac:spMkLst>
            <pc:docMk/>
            <pc:sldMk cId="243036024" sldId="383"/>
            <ac:spMk id="4" creationId="{790B9CF5-D59E-BC46-96FD-53D43381CD12}"/>
          </ac:spMkLst>
        </pc:spChg>
        <pc:spChg chg="add mod">
          <ac:chgData name="Béatrice ORLIAGUET" userId="d06458bf-a6d7-481f-a7f5-7bfc79445544" providerId="ADAL" clId="{B9E345C0-CB29-45EE-958D-8F235491BAF2}" dt="2024-09-03T18:02:03.875" v="2904" actId="20577"/>
          <ac:spMkLst>
            <pc:docMk/>
            <pc:sldMk cId="243036024" sldId="383"/>
            <ac:spMk id="5" creationId="{BFF1134A-F5FD-4D2F-AB91-CD3314A5279B}"/>
          </ac:spMkLst>
        </pc:spChg>
        <pc:spChg chg="mod">
          <ac:chgData name="Béatrice ORLIAGUET" userId="d06458bf-a6d7-481f-a7f5-7bfc79445544" providerId="ADAL" clId="{B9E345C0-CB29-45EE-958D-8F235491BAF2}" dt="2024-09-03T18:01:56.566" v="2903" actId="1076"/>
          <ac:spMkLst>
            <pc:docMk/>
            <pc:sldMk cId="243036024" sldId="383"/>
            <ac:spMk id="6" creationId="{64691783-45AA-86AF-8EE9-3A852A9F2996}"/>
          </ac:spMkLst>
        </pc:spChg>
      </pc:sldChg>
      <pc:sldChg chg="addSp delSp modSp add mod ord modAnim">
        <pc:chgData name="Béatrice ORLIAGUET" userId="d06458bf-a6d7-481f-a7f5-7bfc79445544" providerId="ADAL" clId="{B9E345C0-CB29-45EE-958D-8F235491BAF2}" dt="2024-09-06T09:51:02.098" v="3512"/>
        <pc:sldMkLst>
          <pc:docMk/>
          <pc:sldMk cId="2619547417" sldId="384"/>
        </pc:sldMkLst>
        <pc:spChg chg="add mod">
          <ac:chgData name="Béatrice ORLIAGUET" userId="d06458bf-a6d7-481f-a7f5-7bfc79445544" providerId="ADAL" clId="{B9E345C0-CB29-45EE-958D-8F235491BAF2}" dt="2024-09-05T09:39:24.908" v="2967" actId="6549"/>
          <ac:spMkLst>
            <pc:docMk/>
            <pc:sldMk cId="2619547417" sldId="384"/>
            <ac:spMk id="4" creationId="{DEC90725-4AE0-1E74-9581-92E004461085}"/>
          </ac:spMkLst>
        </pc:spChg>
        <pc:spChg chg="del">
          <ac:chgData name="Béatrice ORLIAGUET" userId="d06458bf-a6d7-481f-a7f5-7bfc79445544" providerId="ADAL" clId="{B9E345C0-CB29-45EE-958D-8F235491BAF2}" dt="2024-09-03T18:00:10.617" v="2891" actId="478"/>
          <ac:spMkLst>
            <pc:docMk/>
            <pc:sldMk cId="2619547417" sldId="384"/>
            <ac:spMk id="5" creationId="{BFF1134A-F5FD-4D2F-AB91-CD3314A5279B}"/>
          </ac:spMkLst>
        </pc:spChg>
      </pc:sldChg>
      <pc:sldChg chg="addSp modSp add mod modAnim">
        <pc:chgData name="Béatrice ORLIAGUET" userId="d06458bf-a6d7-481f-a7f5-7bfc79445544" providerId="ADAL" clId="{B9E345C0-CB29-45EE-958D-8F235491BAF2}" dt="2024-09-06T09:54:59.472" v="3542"/>
        <pc:sldMkLst>
          <pc:docMk/>
          <pc:sldMk cId="1992816466" sldId="385"/>
        </pc:sldMkLst>
        <pc:spChg chg="add mod">
          <ac:chgData name="Béatrice ORLIAGUET" userId="d06458bf-a6d7-481f-a7f5-7bfc79445544" providerId="ADAL" clId="{B9E345C0-CB29-45EE-958D-8F235491BAF2}" dt="2024-09-06T08:27:15.931" v="3369" actId="14100"/>
          <ac:spMkLst>
            <pc:docMk/>
            <pc:sldMk cId="1992816466" sldId="385"/>
            <ac:spMk id="5" creationId="{D638F5C7-C3E8-9EC4-35B8-129CECC50D37}"/>
          </ac:spMkLst>
        </pc:spChg>
      </pc:sldChg>
      <pc:sldChg chg="addSp delSp modSp add del mod">
        <pc:chgData name="Béatrice ORLIAGUET" userId="d06458bf-a6d7-481f-a7f5-7bfc79445544" providerId="ADAL" clId="{B9E345C0-CB29-45EE-958D-8F235491BAF2}" dt="2024-09-06T08:25:14.630" v="3356" actId="47"/>
        <pc:sldMkLst>
          <pc:docMk/>
          <pc:sldMk cId="1068189312" sldId="386"/>
        </pc:sldMkLst>
        <pc:spChg chg="del">
          <ac:chgData name="Béatrice ORLIAGUET" userId="d06458bf-a6d7-481f-a7f5-7bfc79445544" providerId="ADAL" clId="{B9E345C0-CB29-45EE-958D-8F235491BAF2}" dt="2024-09-06T08:22:06.702" v="3336" actId="478"/>
          <ac:spMkLst>
            <pc:docMk/>
            <pc:sldMk cId="1068189312" sldId="386"/>
            <ac:spMk id="2" creationId="{3D54488C-754B-C198-D49C-C01B1D143E96}"/>
          </ac:spMkLst>
        </pc:spChg>
        <pc:spChg chg="del">
          <ac:chgData name="Béatrice ORLIAGUET" userId="d06458bf-a6d7-481f-a7f5-7bfc79445544" providerId="ADAL" clId="{B9E345C0-CB29-45EE-958D-8F235491BAF2}" dt="2024-09-06T08:09:12.814" v="3256" actId="478"/>
          <ac:spMkLst>
            <pc:docMk/>
            <pc:sldMk cId="1068189312" sldId="386"/>
            <ac:spMk id="5" creationId="{D638F5C7-C3E8-9EC4-35B8-129CECC50D37}"/>
          </ac:spMkLst>
        </pc:spChg>
        <pc:spChg chg="add mod">
          <ac:chgData name="Béatrice ORLIAGUET" userId="d06458bf-a6d7-481f-a7f5-7bfc79445544" providerId="ADAL" clId="{B9E345C0-CB29-45EE-958D-8F235491BAF2}" dt="2024-09-06T08:22:23.569" v="3341" actId="404"/>
          <ac:spMkLst>
            <pc:docMk/>
            <pc:sldMk cId="1068189312" sldId="386"/>
            <ac:spMk id="13" creationId="{305F0024-72E5-272B-CFAB-5449AFBF8FEC}"/>
          </ac:spMkLst>
        </pc:spChg>
        <pc:graphicFrameChg chg="add del mod modGraphic">
          <ac:chgData name="Béatrice ORLIAGUET" userId="d06458bf-a6d7-481f-a7f5-7bfc79445544" providerId="ADAL" clId="{B9E345C0-CB29-45EE-958D-8F235491BAF2}" dt="2024-09-06T08:20:32.082" v="3326" actId="478"/>
          <ac:graphicFrameMkLst>
            <pc:docMk/>
            <pc:sldMk cId="1068189312" sldId="386"/>
            <ac:graphicFrameMk id="8" creationId="{E1A49B1D-679B-0D60-BB9B-8125188193BD}"/>
          </ac:graphicFrameMkLst>
        </pc:graphicFrameChg>
        <pc:graphicFrameChg chg="add mod">
          <ac:chgData name="Béatrice ORLIAGUET" userId="d06458bf-a6d7-481f-a7f5-7bfc79445544" providerId="ADAL" clId="{B9E345C0-CB29-45EE-958D-8F235491BAF2}" dt="2024-09-06T08:22:05.055" v="3335" actId="1076"/>
          <ac:graphicFrameMkLst>
            <pc:docMk/>
            <pc:sldMk cId="1068189312" sldId="386"/>
            <ac:graphicFrameMk id="10" creationId="{35ED1E46-4EE5-3AF7-93AD-9B4F6AB64B83}"/>
          </ac:graphicFrameMkLst>
        </pc:graphicFrameChg>
        <pc:picChg chg="add del mod">
          <ac:chgData name="Béatrice ORLIAGUET" userId="d06458bf-a6d7-481f-a7f5-7bfc79445544" providerId="ADAL" clId="{B9E345C0-CB29-45EE-958D-8F235491BAF2}" dt="2024-09-06T08:19:28.590" v="3320" actId="478"/>
          <ac:picMkLst>
            <pc:docMk/>
            <pc:sldMk cId="1068189312" sldId="386"/>
            <ac:picMk id="7" creationId="{5E5A3343-4C56-2A5B-315B-D9F95CC895E5}"/>
          </ac:picMkLst>
        </pc:picChg>
        <pc:picChg chg="del">
          <ac:chgData name="Béatrice ORLIAGUET" userId="d06458bf-a6d7-481f-a7f5-7bfc79445544" providerId="ADAL" clId="{B9E345C0-CB29-45EE-958D-8F235491BAF2}" dt="2024-09-06T08:19:32.790" v="3321" actId="478"/>
          <ac:picMkLst>
            <pc:docMk/>
            <pc:sldMk cId="1068189312" sldId="386"/>
            <ac:picMk id="12" creationId="{A2A0DD91-B2D3-A536-413C-BE0271A16660}"/>
          </ac:picMkLst>
        </pc:picChg>
      </pc:sldChg>
      <pc:sldChg chg="addSp delSp modSp add del mod modAnim">
        <pc:chgData name="Béatrice ORLIAGUET" userId="d06458bf-a6d7-481f-a7f5-7bfc79445544" providerId="ADAL" clId="{B9E345C0-CB29-45EE-958D-8F235491BAF2}" dt="2024-09-07T04:54:39.594" v="4316" actId="1076"/>
        <pc:sldMkLst>
          <pc:docMk/>
          <pc:sldMk cId="786215409" sldId="387"/>
        </pc:sldMkLst>
        <pc:graphicFrameChg chg="add del mod">
          <ac:chgData name="Béatrice ORLIAGUET" userId="d06458bf-a6d7-481f-a7f5-7bfc79445544" providerId="ADAL" clId="{B9E345C0-CB29-45EE-958D-8F235491BAF2}" dt="2024-09-07T04:53:49.619" v="4313" actId="478"/>
          <ac:graphicFrameMkLst>
            <pc:docMk/>
            <pc:sldMk cId="786215409" sldId="387"/>
            <ac:graphicFrameMk id="2" creationId="{FCA13483-09E2-3899-A45C-24BBB108DB11}"/>
          </ac:graphicFrameMkLst>
        </pc:graphicFrameChg>
        <pc:graphicFrameChg chg="add mod">
          <ac:chgData name="Béatrice ORLIAGUET" userId="d06458bf-a6d7-481f-a7f5-7bfc79445544" providerId="ADAL" clId="{B9E345C0-CB29-45EE-958D-8F235491BAF2}" dt="2024-09-07T04:54:39.594" v="4316" actId="1076"/>
          <ac:graphicFrameMkLst>
            <pc:docMk/>
            <pc:sldMk cId="786215409" sldId="387"/>
            <ac:graphicFrameMk id="5" creationId="{9B51E7AE-9E8A-8C9F-5F19-0E00F69E7F66}"/>
          </ac:graphicFrameMkLst>
        </pc:graphicFrameChg>
        <pc:graphicFrameChg chg="add mod">
          <ac:chgData name="Béatrice ORLIAGUET" userId="d06458bf-a6d7-481f-a7f5-7bfc79445544" providerId="ADAL" clId="{B9E345C0-CB29-45EE-958D-8F235491BAF2}" dt="2024-09-07T04:54:30.773" v="4315" actId="1076"/>
          <ac:graphicFrameMkLst>
            <pc:docMk/>
            <pc:sldMk cId="786215409" sldId="387"/>
            <ac:graphicFrameMk id="6" creationId="{5C63E075-D527-EA2E-DF70-A034818F41CC}"/>
          </ac:graphicFrameMkLst>
        </pc:graphicFrameChg>
        <pc:graphicFrameChg chg="del">
          <ac:chgData name="Béatrice ORLIAGUET" userId="d06458bf-a6d7-481f-a7f5-7bfc79445544" providerId="ADAL" clId="{B9E345C0-CB29-45EE-958D-8F235491BAF2}" dt="2024-09-06T08:23:24.478" v="3344" actId="478"/>
          <ac:graphicFrameMkLst>
            <pc:docMk/>
            <pc:sldMk cId="786215409" sldId="387"/>
            <ac:graphicFrameMk id="10" creationId="{35ED1E46-4EE5-3AF7-93AD-9B4F6AB64B83}"/>
          </ac:graphicFrameMkLst>
        </pc:graphicFrameChg>
      </pc:sldChg>
      <pc:sldChg chg="add del">
        <pc:chgData name="Béatrice ORLIAGUET" userId="d06458bf-a6d7-481f-a7f5-7bfc79445544" providerId="ADAL" clId="{B9E345C0-CB29-45EE-958D-8F235491BAF2}" dt="2024-09-06T08:21:56.014" v="3333" actId="47"/>
        <pc:sldMkLst>
          <pc:docMk/>
          <pc:sldMk cId="3282044311" sldId="387"/>
        </pc:sldMkLst>
      </pc:sldChg>
      <pc:sldChg chg="addSp delSp modSp add mod modAnim">
        <pc:chgData name="Béatrice ORLIAGUET" userId="d06458bf-a6d7-481f-a7f5-7bfc79445544" providerId="ADAL" clId="{B9E345C0-CB29-45EE-958D-8F235491BAF2}" dt="2024-09-06T09:55:05.596" v="3543"/>
        <pc:sldMkLst>
          <pc:docMk/>
          <pc:sldMk cId="3521187931" sldId="388"/>
        </pc:sldMkLst>
        <pc:graphicFrameChg chg="add mod">
          <ac:chgData name="Béatrice ORLIAGUET" userId="d06458bf-a6d7-481f-a7f5-7bfc79445544" providerId="ADAL" clId="{B9E345C0-CB29-45EE-958D-8F235491BAF2}" dt="2024-09-06T08:24:20.034" v="3350" actId="1076"/>
          <ac:graphicFrameMkLst>
            <pc:docMk/>
            <pc:sldMk cId="3521187931" sldId="388"/>
            <ac:graphicFrameMk id="2" creationId="{AE48090C-F4DC-CF03-1FD5-90AD2936A9C8}"/>
          </ac:graphicFrameMkLst>
        </pc:graphicFrameChg>
        <pc:graphicFrameChg chg="del">
          <ac:chgData name="Béatrice ORLIAGUET" userId="d06458bf-a6d7-481f-a7f5-7bfc79445544" providerId="ADAL" clId="{B9E345C0-CB29-45EE-958D-8F235491BAF2}" dt="2024-09-06T08:23:57.607" v="3348" actId="478"/>
          <ac:graphicFrameMkLst>
            <pc:docMk/>
            <pc:sldMk cId="3521187931" sldId="388"/>
            <ac:graphicFrameMk id="10" creationId="{35ED1E46-4EE5-3AF7-93AD-9B4F6AB64B83}"/>
          </ac:graphicFrameMkLst>
        </pc:graphicFrameChg>
      </pc:sldChg>
      <pc:sldChg chg="addSp delSp modSp add mod modAnim">
        <pc:chgData name="Béatrice ORLIAGUET" userId="d06458bf-a6d7-481f-a7f5-7bfc79445544" providerId="ADAL" clId="{B9E345C0-CB29-45EE-958D-8F235491BAF2}" dt="2024-09-06T17:00:28.306" v="4302"/>
        <pc:sldMkLst>
          <pc:docMk/>
          <pc:sldMk cId="1550798587" sldId="389"/>
        </pc:sldMkLst>
        <pc:graphicFrameChg chg="del">
          <ac:chgData name="Béatrice ORLIAGUET" userId="d06458bf-a6d7-481f-a7f5-7bfc79445544" providerId="ADAL" clId="{B9E345C0-CB29-45EE-958D-8F235491BAF2}" dt="2024-09-06T08:24:29.894" v="3352" actId="478"/>
          <ac:graphicFrameMkLst>
            <pc:docMk/>
            <pc:sldMk cId="1550798587" sldId="389"/>
            <ac:graphicFrameMk id="2" creationId="{AE48090C-F4DC-CF03-1FD5-90AD2936A9C8}"/>
          </ac:graphicFrameMkLst>
        </pc:graphicFrameChg>
        <pc:graphicFrameChg chg="add del mod">
          <ac:chgData name="Béatrice ORLIAGUET" userId="d06458bf-a6d7-481f-a7f5-7bfc79445544" providerId="ADAL" clId="{B9E345C0-CB29-45EE-958D-8F235491BAF2}" dt="2024-09-06T08:25:25.846" v="3357" actId="478"/>
          <ac:graphicFrameMkLst>
            <pc:docMk/>
            <pc:sldMk cId="1550798587" sldId="389"/>
            <ac:graphicFrameMk id="5" creationId="{DD2316D9-6430-1430-EDEB-05C53E890C1F}"/>
          </ac:graphicFrameMkLst>
        </pc:graphicFrameChg>
        <pc:graphicFrameChg chg="add mod">
          <ac:chgData name="Béatrice ORLIAGUET" userId="d06458bf-a6d7-481f-a7f5-7bfc79445544" providerId="ADAL" clId="{B9E345C0-CB29-45EE-958D-8F235491BAF2}" dt="2024-09-06T17:00:28.306" v="4302"/>
          <ac:graphicFrameMkLst>
            <pc:docMk/>
            <pc:sldMk cId="1550798587" sldId="389"/>
            <ac:graphicFrameMk id="6" creationId="{31EE963A-4358-A311-88AF-66AD826E2713}"/>
          </ac:graphicFrameMkLst>
        </pc:graphicFrameChg>
        <pc:picChg chg="add mod">
          <ac:chgData name="Béatrice ORLIAGUET" userId="d06458bf-a6d7-481f-a7f5-7bfc79445544" providerId="ADAL" clId="{B9E345C0-CB29-45EE-958D-8F235491BAF2}" dt="2024-09-06T08:26:54.071" v="3367" actId="1076"/>
          <ac:picMkLst>
            <pc:docMk/>
            <pc:sldMk cId="1550798587" sldId="389"/>
            <ac:picMk id="8" creationId="{57A024C3-3A15-6C6B-A408-DB31D3078500}"/>
          </ac:picMkLst>
        </pc:picChg>
      </pc:sldChg>
      <pc:sldChg chg="addSp delSp modSp add mod delAnim modAnim">
        <pc:chgData name="Béatrice ORLIAGUET" userId="d06458bf-a6d7-481f-a7f5-7bfc79445544" providerId="ADAL" clId="{B9E345C0-CB29-45EE-958D-8F235491BAF2}" dt="2024-09-06T09:57:50.284" v="3568"/>
        <pc:sldMkLst>
          <pc:docMk/>
          <pc:sldMk cId="3312364334" sldId="390"/>
        </pc:sldMkLst>
        <pc:spChg chg="mod">
          <ac:chgData name="Béatrice ORLIAGUET" userId="d06458bf-a6d7-481f-a7f5-7bfc79445544" providerId="ADAL" clId="{B9E345C0-CB29-45EE-958D-8F235491BAF2}" dt="2024-09-06T09:13:23.276" v="3447" actId="1076"/>
          <ac:spMkLst>
            <pc:docMk/>
            <pc:sldMk cId="3312364334" sldId="390"/>
            <ac:spMk id="5" creationId="{20DF8F57-3C32-F489-5A10-15016E5F1D3A}"/>
          </ac:spMkLst>
        </pc:spChg>
        <pc:spChg chg="del">
          <ac:chgData name="Béatrice ORLIAGUET" userId="d06458bf-a6d7-481f-a7f5-7bfc79445544" providerId="ADAL" clId="{B9E345C0-CB29-45EE-958D-8F235491BAF2}" dt="2024-09-06T09:08:21.518" v="3387" actId="478"/>
          <ac:spMkLst>
            <pc:docMk/>
            <pc:sldMk cId="3312364334" sldId="390"/>
            <ac:spMk id="7" creationId="{05BFFB22-71CC-688E-8A0A-CB4F9A24D54B}"/>
          </ac:spMkLst>
        </pc:spChg>
        <pc:spChg chg="mod">
          <ac:chgData name="Béatrice ORLIAGUET" userId="d06458bf-a6d7-481f-a7f5-7bfc79445544" providerId="ADAL" clId="{B9E345C0-CB29-45EE-958D-8F235491BAF2}" dt="2024-09-06T09:13:05.352" v="3445" actId="14100"/>
          <ac:spMkLst>
            <pc:docMk/>
            <pc:sldMk cId="3312364334" sldId="390"/>
            <ac:spMk id="8" creationId="{F575DFF1-423B-8F54-AB16-ABBB79D2613B}"/>
          </ac:spMkLst>
        </pc:spChg>
        <pc:spChg chg="mod">
          <ac:chgData name="Béatrice ORLIAGUET" userId="d06458bf-a6d7-481f-a7f5-7bfc79445544" providerId="ADAL" clId="{B9E345C0-CB29-45EE-958D-8F235491BAF2}" dt="2024-09-06T09:13:02.796" v="3444" actId="14100"/>
          <ac:spMkLst>
            <pc:docMk/>
            <pc:sldMk cId="3312364334" sldId="390"/>
            <ac:spMk id="10" creationId="{DCAEBF46-8279-2BC3-8E7C-E88D436AB8CD}"/>
          </ac:spMkLst>
        </pc:spChg>
        <pc:spChg chg="del">
          <ac:chgData name="Béatrice ORLIAGUET" userId="d06458bf-a6d7-481f-a7f5-7bfc79445544" providerId="ADAL" clId="{B9E345C0-CB29-45EE-958D-8F235491BAF2}" dt="2024-09-06T09:08:25.831" v="3389" actId="478"/>
          <ac:spMkLst>
            <pc:docMk/>
            <pc:sldMk cId="3312364334" sldId="390"/>
            <ac:spMk id="13" creationId="{538D5A53-54DF-E116-1B4E-C324878B9117}"/>
          </ac:spMkLst>
        </pc:spChg>
        <pc:spChg chg="del">
          <ac:chgData name="Béatrice ORLIAGUET" userId="d06458bf-a6d7-481f-a7f5-7bfc79445544" providerId="ADAL" clId="{B9E345C0-CB29-45EE-958D-8F235491BAF2}" dt="2024-09-06T09:08:26.931" v="3390" actId="478"/>
          <ac:spMkLst>
            <pc:docMk/>
            <pc:sldMk cId="3312364334" sldId="390"/>
            <ac:spMk id="16" creationId="{4077C9DC-1560-93A8-3FD7-1681C7B20993}"/>
          </ac:spMkLst>
        </pc:spChg>
        <pc:spChg chg="del mod">
          <ac:chgData name="Béatrice ORLIAGUET" userId="d06458bf-a6d7-481f-a7f5-7bfc79445544" providerId="ADAL" clId="{B9E345C0-CB29-45EE-958D-8F235491BAF2}" dt="2024-09-06T09:08:23.768" v="3388" actId="478"/>
          <ac:spMkLst>
            <pc:docMk/>
            <pc:sldMk cId="3312364334" sldId="390"/>
            <ac:spMk id="18" creationId="{FB8027B1-CB2E-1DCA-888E-5D2A9723B3F1}"/>
          </ac:spMkLst>
        </pc:spChg>
        <pc:spChg chg="add mod ord">
          <ac:chgData name="Béatrice ORLIAGUET" userId="d06458bf-a6d7-481f-a7f5-7bfc79445544" providerId="ADAL" clId="{B9E345C0-CB29-45EE-958D-8F235491BAF2}" dt="2024-09-06T09:12:59.929" v="3443" actId="14100"/>
          <ac:spMkLst>
            <pc:docMk/>
            <pc:sldMk cId="3312364334" sldId="390"/>
            <ac:spMk id="21" creationId="{7ADD5BDB-7E24-3846-4098-14219D5071D2}"/>
          </ac:spMkLst>
        </pc:spChg>
        <pc:graphicFrameChg chg="add del mod">
          <ac:chgData name="Béatrice ORLIAGUET" userId="d06458bf-a6d7-481f-a7f5-7bfc79445544" providerId="ADAL" clId="{B9E345C0-CB29-45EE-958D-8F235491BAF2}" dt="2024-09-06T09:09:01.787" v="3394" actId="478"/>
          <ac:graphicFrameMkLst>
            <pc:docMk/>
            <pc:sldMk cId="3312364334" sldId="390"/>
            <ac:graphicFrameMk id="2" creationId="{92148117-2CC7-36A0-0D1A-4D7ED98BF2B8}"/>
          </ac:graphicFrameMkLst>
        </pc:graphicFrameChg>
        <pc:graphicFrameChg chg="add del mod">
          <ac:chgData name="Béatrice ORLIAGUET" userId="d06458bf-a6d7-481f-a7f5-7bfc79445544" providerId="ADAL" clId="{B9E345C0-CB29-45EE-958D-8F235491BAF2}" dt="2024-09-06T09:09:14.174" v="3396" actId="478"/>
          <ac:graphicFrameMkLst>
            <pc:docMk/>
            <pc:sldMk cId="3312364334" sldId="390"/>
            <ac:graphicFrameMk id="12" creationId="{1852D9E0-EFBD-2D8E-5363-D5C0D294E580}"/>
          </ac:graphicFrameMkLst>
        </pc:graphicFrameChg>
        <pc:graphicFrameChg chg="add mod">
          <ac:chgData name="Béatrice ORLIAGUET" userId="d06458bf-a6d7-481f-a7f5-7bfc79445544" providerId="ADAL" clId="{B9E345C0-CB29-45EE-958D-8F235491BAF2}" dt="2024-09-06T09:12:11.973" v="3430" actId="1076"/>
          <ac:graphicFrameMkLst>
            <pc:docMk/>
            <pc:sldMk cId="3312364334" sldId="390"/>
            <ac:graphicFrameMk id="14" creationId="{84698BE3-4915-F59C-D695-36EDDDF9F0FE}"/>
          </ac:graphicFrameMkLst>
        </pc:graphicFrameChg>
        <pc:graphicFrameChg chg="add del mod">
          <ac:chgData name="Béatrice ORLIAGUET" userId="d06458bf-a6d7-481f-a7f5-7bfc79445544" providerId="ADAL" clId="{B9E345C0-CB29-45EE-958D-8F235491BAF2}" dt="2024-09-06T09:09:41.681" v="3402" actId="478"/>
          <ac:graphicFrameMkLst>
            <pc:docMk/>
            <pc:sldMk cId="3312364334" sldId="390"/>
            <ac:graphicFrameMk id="17" creationId="{7AA3CB8C-67BC-BD1C-459D-1D78F830C741}"/>
          </ac:graphicFrameMkLst>
        </pc:graphicFrameChg>
        <pc:graphicFrameChg chg="add mod">
          <ac:chgData name="Béatrice ORLIAGUET" userId="d06458bf-a6d7-481f-a7f5-7bfc79445544" providerId="ADAL" clId="{B9E345C0-CB29-45EE-958D-8F235491BAF2}" dt="2024-09-06T09:12:26.863" v="3434" actId="1037"/>
          <ac:graphicFrameMkLst>
            <pc:docMk/>
            <pc:sldMk cId="3312364334" sldId="390"/>
            <ac:graphicFrameMk id="19" creationId="{03E17A87-FBC9-DD77-52BC-431BCF6C4B7C}"/>
          </ac:graphicFrameMkLst>
        </pc:graphicFrameChg>
        <pc:graphicFrameChg chg="add mod">
          <ac:chgData name="Béatrice ORLIAGUET" userId="d06458bf-a6d7-481f-a7f5-7bfc79445544" providerId="ADAL" clId="{B9E345C0-CB29-45EE-958D-8F235491BAF2}" dt="2024-09-06T09:12:54.151" v="3442" actId="1037"/>
          <ac:graphicFrameMkLst>
            <pc:docMk/>
            <pc:sldMk cId="3312364334" sldId="390"/>
            <ac:graphicFrameMk id="20" creationId="{15262218-0AA4-BF9F-A38B-A970B3FB4DF9}"/>
          </ac:graphicFrameMkLst>
        </pc:graphicFrameChg>
        <pc:picChg chg="mod">
          <ac:chgData name="Béatrice ORLIAGUET" userId="d06458bf-a6d7-481f-a7f5-7bfc79445544" providerId="ADAL" clId="{B9E345C0-CB29-45EE-958D-8F235491BAF2}" dt="2024-09-06T09:13:14.458" v="3446" actId="1076"/>
          <ac:picMkLst>
            <pc:docMk/>
            <pc:sldMk cId="3312364334" sldId="390"/>
            <ac:picMk id="4" creationId="{E1C07185-6F34-9A9C-7EB1-8E62BB70C5E3}"/>
          </ac:picMkLst>
        </pc:picChg>
        <pc:picChg chg="del">
          <ac:chgData name="Béatrice ORLIAGUET" userId="d06458bf-a6d7-481f-a7f5-7bfc79445544" providerId="ADAL" clId="{B9E345C0-CB29-45EE-958D-8F235491BAF2}" dt="2024-09-06T09:10:17.415" v="3407" actId="478"/>
          <ac:picMkLst>
            <pc:docMk/>
            <pc:sldMk cId="3312364334" sldId="390"/>
            <ac:picMk id="6" creationId="{9EE3F424-2646-5F23-1DCC-1AF31246DAE5}"/>
          </ac:picMkLst>
        </pc:picChg>
      </pc:sldChg>
      <pc:sldChg chg="modAnim">
        <pc:chgData name="Béatrice ORLIAGUET" userId="d06458bf-a6d7-481f-a7f5-7bfc79445544" providerId="ADAL" clId="{B9E345C0-CB29-45EE-958D-8F235491BAF2}" dt="2024-09-06T11:43:39.517" v="3775"/>
        <pc:sldMkLst>
          <pc:docMk/>
          <pc:sldMk cId="1662066187" sldId="391"/>
        </pc:sldMkLst>
      </pc:sldChg>
      <pc:sldChg chg="modAnim">
        <pc:chgData name="Béatrice ORLIAGUET" userId="d06458bf-a6d7-481f-a7f5-7bfc79445544" providerId="ADAL" clId="{B9E345C0-CB29-45EE-958D-8F235491BAF2}" dt="2024-09-06T11:43:29.330" v="3774"/>
        <pc:sldMkLst>
          <pc:docMk/>
          <pc:sldMk cId="3099502465" sldId="392"/>
        </pc:sldMkLst>
      </pc:sldChg>
      <pc:sldChg chg="modAnim">
        <pc:chgData name="Béatrice ORLIAGUET" userId="d06458bf-a6d7-481f-a7f5-7bfc79445544" providerId="ADAL" clId="{B9E345C0-CB29-45EE-958D-8F235491BAF2}" dt="2024-09-06T11:43:20.612" v="3773"/>
        <pc:sldMkLst>
          <pc:docMk/>
          <pc:sldMk cId="3599753500" sldId="393"/>
        </pc:sldMkLst>
      </pc:sldChg>
      <pc:sldChg chg="modAnim">
        <pc:chgData name="Béatrice ORLIAGUET" userId="d06458bf-a6d7-481f-a7f5-7bfc79445544" providerId="ADAL" clId="{B9E345C0-CB29-45EE-958D-8F235491BAF2}" dt="2024-09-06T11:43:13.169" v="3772"/>
        <pc:sldMkLst>
          <pc:docMk/>
          <pc:sldMk cId="3690477610" sldId="394"/>
        </pc:sldMkLst>
      </pc:sldChg>
      <pc:sldChg chg="delSp modSp add mod">
        <pc:chgData name="Béatrice ORLIAGUET" userId="d06458bf-a6d7-481f-a7f5-7bfc79445544" providerId="ADAL" clId="{B9E345C0-CB29-45EE-958D-8F235491BAF2}" dt="2024-09-08T09:37:36.845" v="5497" actId="6549"/>
        <pc:sldMkLst>
          <pc:docMk/>
          <pc:sldMk cId="2155221807" sldId="395"/>
        </pc:sldMkLst>
        <pc:spChg chg="mod">
          <ac:chgData name="Béatrice ORLIAGUET" userId="d06458bf-a6d7-481f-a7f5-7bfc79445544" providerId="ADAL" clId="{B9E345C0-CB29-45EE-958D-8F235491BAF2}" dt="2024-09-08T09:37:36.845" v="5497" actId="6549"/>
          <ac:spMkLst>
            <pc:docMk/>
            <pc:sldMk cId="2155221807" sldId="395"/>
            <ac:spMk id="5" creationId="{20DF8F57-3C32-F489-5A10-15016E5F1D3A}"/>
          </ac:spMkLst>
        </pc:spChg>
        <pc:spChg chg="del">
          <ac:chgData name="Béatrice ORLIAGUET" userId="d06458bf-a6d7-481f-a7f5-7bfc79445544" providerId="ADAL" clId="{B9E345C0-CB29-45EE-958D-8F235491BAF2}" dt="2024-09-06T12:28:26.348" v="3817" actId="478"/>
          <ac:spMkLst>
            <pc:docMk/>
            <pc:sldMk cId="2155221807" sldId="395"/>
            <ac:spMk id="10" creationId="{CC998BF8-FAF0-051D-A2D1-85D39E3B47AB}"/>
          </ac:spMkLst>
        </pc:spChg>
        <pc:spChg chg="del">
          <ac:chgData name="Béatrice ORLIAGUET" userId="d06458bf-a6d7-481f-a7f5-7bfc79445544" providerId="ADAL" clId="{B9E345C0-CB29-45EE-958D-8F235491BAF2}" dt="2024-09-06T12:28:26.348" v="3817" actId="478"/>
          <ac:spMkLst>
            <pc:docMk/>
            <pc:sldMk cId="2155221807" sldId="395"/>
            <ac:spMk id="12" creationId="{9642D0DE-3A01-4A7A-78E5-1D2CE56776DA}"/>
          </ac:spMkLst>
        </pc:spChg>
        <pc:spChg chg="del">
          <ac:chgData name="Béatrice ORLIAGUET" userId="d06458bf-a6d7-481f-a7f5-7bfc79445544" providerId="ADAL" clId="{B9E345C0-CB29-45EE-958D-8F235491BAF2}" dt="2024-09-06T12:28:26.348" v="3817" actId="478"/>
          <ac:spMkLst>
            <pc:docMk/>
            <pc:sldMk cId="2155221807" sldId="395"/>
            <ac:spMk id="13" creationId="{CF88E281-79F8-6244-7E96-F8F0DDCA2BC7}"/>
          </ac:spMkLst>
        </pc:spChg>
        <pc:spChg chg="del">
          <ac:chgData name="Béatrice ORLIAGUET" userId="d06458bf-a6d7-481f-a7f5-7bfc79445544" providerId="ADAL" clId="{B9E345C0-CB29-45EE-958D-8F235491BAF2}" dt="2024-09-06T12:28:26.348" v="3817" actId="478"/>
          <ac:spMkLst>
            <pc:docMk/>
            <pc:sldMk cId="2155221807" sldId="395"/>
            <ac:spMk id="14" creationId="{BBA77BFA-A13C-6FC4-C36F-51426AAC2D35}"/>
          </ac:spMkLst>
        </pc:spChg>
        <pc:spChg chg="del">
          <ac:chgData name="Béatrice ORLIAGUET" userId="d06458bf-a6d7-481f-a7f5-7bfc79445544" providerId="ADAL" clId="{B9E345C0-CB29-45EE-958D-8F235491BAF2}" dt="2024-09-06T12:28:21.938" v="3814" actId="478"/>
          <ac:spMkLst>
            <pc:docMk/>
            <pc:sldMk cId="2155221807" sldId="395"/>
            <ac:spMk id="16" creationId="{9B5FE3CA-C8E5-E6AD-C864-F703FCF84EAA}"/>
          </ac:spMkLst>
        </pc:spChg>
        <pc:spChg chg="del mod">
          <ac:chgData name="Béatrice ORLIAGUET" userId="d06458bf-a6d7-481f-a7f5-7bfc79445544" providerId="ADAL" clId="{B9E345C0-CB29-45EE-958D-8F235491BAF2}" dt="2024-09-06T12:28:32.761" v="3820" actId="478"/>
          <ac:spMkLst>
            <pc:docMk/>
            <pc:sldMk cId="2155221807" sldId="395"/>
            <ac:spMk id="18" creationId="{67826350-6A0A-B52B-BB7A-4E413C741947}"/>
          </ac:spMkLst>
        </pc:spChg>
        <pc:spChg chg="del">
          <ac:chgData name="Béatrice ORLIAGUET" userId="d06458bf-a6d7-481f-a7f5-7bfc79445544" providerId="ADAL" clId="{B9E345C0-CB29-45EE-958D-8F235491BAF2}" dt="2024-09-06T12:28:34.914" v="3821" actId="478"/>
          <ac:spMkLst>
            <pc:docMk/>
            <pc:sldMk cId="2155221807" sldId="395"/>
            <ac:spMk id="19" creationId="{7AC82AA5-DC2B-6069-526F-B42EACF3EE31}"/>
          </ac:spMkLst>
        </pc:spChg>
        <pc:picChg chg="del">
          <ac:chgData name="Béatrice ORLIAGUET" userId="d06458bf-a6d7-481f-a7f5-7bfc79445544" providerId="ADAL" clId="{B9E345C0-CB29-45EE-958D-8F235491BAF2}" dt="2024-09-06T12:28:23.773" v="3815" actId="478"/>
          <ac:picMkLst>
            <pc:docMk/>
            <pc:sldMk cId="2155221807" sldId="395"/>
            <ac:picMk id="4" creationId="{DD594958-651F-3BBF-71EB-DA8A2520E6A3}"/>
          </ac:picMkLst>
        </pc:picChg>
        <pc:picChg chg="del">
          <ac:chgData name="Béatrice ORLIAGUET" userId="d06458bf-a6d7-481f-a7f5-7bfc79445544" providerId="ADAL" clId="{B9E345C0-CB29-45EE-958D-8F235491BAF2}" dt="2024-09-06T12:28:27.186" v="3818" actId="478"/>
          <ac:picMkLst>
            <pc:docMk/>
            <pc:sldMk cId="2155221807" sldId="395"/>
            <ac:picMk id="6" creationId="{668190C9-6CC0-F42A-AD6A-62D8F372A7E9}"/>
          </ac:picMkLst>
        </pc:picChg>
        <pc:picChg chg="del">
          <ac:chgData name="Béatrice ORLIAGUET" userId="d06458bf-a6d7-481f-a7f5-7bfc79445544" providerId="ADAL" clId="{B9E345C0-CB29-45EE-958D-8F235491BAF2}" dt="2024-09-06T12:28:26.348" v="3817" actId="478"/>
          <ac:picMkLst>
            <pc:docMk/>
            <pc:sldMk cId="2155221807" sldId="395"/>
            <ac:picMk id="7" creationId="{596FD5C8-344B-4DEF-E3E6-B916497D7A36}"/>
          </ac:picMkLst>
        </pc:picChg>
        <pc:picChg chg="del">
          <ac:chgData name="Béatrice ORLIAGUET" userId="d06458bf-a6d7-481f-a7f5-7bfc79445544" providerId="ADAL" clId="{B9E345C0-CB29-45EE-958D-8F235491BAF2}" dt="2024-09-06T12:28:26.348" v="3817" actId="478"/>
          <ac:picMkLst>
            <pc:docMk/>
            <pc:sldMk cId="2155221807" sldId="395"/>
            <ac:picMk id="8" creationId="{56751547-9BB7-633B-C6A0-5C46FD09E014}"/>
          </ac:picMkLst>
        </pc:picChg>
        <pc:picChg chg="del">
          <ac:chgData name="Béatrice ORLIAGUET" userId="d06458bf-a6d7-481f-a7f5-7bfc79445544" providerId="ADAL" clId="{B9E345C0-CB29-45EE-958D-8F235491BAF2}" dt="2024-09-06T12:28:24.409" v="3816" actId="478"/>
          <ac:picMkLst>
            <pc:docMk/>
            <pc:sldMk cId="2155221807" sldId="395"/>
            <ac:picMk id="17" creationId="{ACDB3A60-1AAE-24EE-078C-F5B4128D6854}"/>
          </ac:picMkLst>
        </pc:picChg>
        <pc:picChg chg="del">
          <ac:chgData name="Béatrice ORLIAGUET" userId="d06458bf-a6d7-481f-a7f5-7bfc79445544" providerId="ADAL" clId="{B9E345C0-CB29-45EE-958D-8F235491BAF2}" dt="2024-09-06T12:28:26.348" v="3817" actId="478"/>
          <ac:picMkLst>
            <pc:docMk/>
            <pc:sldMk cId="2155221807" sldId="395"/>
            <ac:picMk id="20" creationId="{DA86DE00-FB3A-C72C-1FE2-3F168C1AFF05}"/>
          </ac:picMkLst>
        </pc:picChg>
      </pc:sldChg>
      <pc:sldChg chg="addSp delSp modSp add mod">
        <pc:chgData name="Béatrice ORLIAGUET" userId="d06458bf-a6d7-481f-a7f5-7bfc79445544" providerId="ADAL" clId="{B9E345C0-CB29-45EE-958D-8F235491BAF2}" dt="2024-09-06T12:41:55.935" v="4300" actId="1076"/>
        <pc:sldMkLst>
          <pc:docMk/>
          <pc:sldMk cId="2923259346" sldId="396"/>
        </pc:sldMkLst>
        <pc:spChg chg="add del mod">
          <ac:chgData name="Béatrice ORLIAGUET" userId="d06458bf-a6d7-481f-a7f5-7bfc79445544" providerId="ADAL" clId="{B9E345C0-CB29-45EE-958D-8F235491BAF2}" dt="2024-09-06T12:34:24.298" v="4099" actId="478"/>
          <ac:spMkLst>
            <pc:docMk/>
            <pc:sldMk cId="2923259346" sldId="396"/>
            <ac:spMk id="4" creationId="{095BF8EC-B5B8-2594-3FF2-F4BD7630E4FB}"/>
          </ac:spMkLst>
        </pc:spChg>
        <pc:spChg chg="del">
          <ac:chgData name="Béatrice ORLIAGUET" userId="d06458bf-a6d7-481f-a7f5-7bfc79445544" providerId="ADAL" clId="{B9E345C0-CB29-45EE-958D-8F235491BAF2}" dt="2024-09-06T12:31:56.018" v="4068" actId="478"/>
          <ac:spMkLst>
            <pc:docMk/>
            <pc:sldMk cId="2923259346" sldId="396"/>
            <ac:spMk id="5" creationId="{20DF8F57-3C32-F489-5A10-15016E5F1D3A}"/>
          </ac:spMkLst>
        </pc:spChg>
        <pc:spChg chg="add mod">
          <ac:chgData name="Béatrice ORLIAGUET" userId="d06458bf-a6d7-481f-a7f5-7bfc79445544" providerId="ADAL" clId="{B9E345C0-CB29-45EE-958D-8F235491BAF2}" dt="2024-09-06T12:34:00.108" v="4097"/>
          <ac:spMkLst>
            <pc:docMk/>
            <pc:sldMk cId="2923259346" sldId="396"/>
            <ac:spMk id="7" creationId="{F8433A57-3BD5-151C-E9E0-2EC591959EB6}"/>
          </ac:spMkLst>
        </pc:spChg>
        <pc:spChg chg="add mod">
          <ac:chgData name="Béatrice ORLIAGUET" userId="d06458bf-a6d7-481f-a7f5-7bfc79445544" providerId="ADAL" clId="{B9E345C0-CB29-45EE-958D-8F235491BAF2}" dt="2024-09-06T12:41:51.399" v="4299" actId="1076"/>
          <ac:spMkLst>
            <pc:docMk/>
            <pc:sldMk cId="2923259346" sldId="396"/>
            <ac:spMk id="8" creationId="{2BA1D4E3-E8DD-EC9A-28F9-2DCD50CAD7A1}"/>
          </ac:spMkLst>
        </pc:spChg>
        <pc:spChg chg="add mod">
          <ac:chgData name="Béatrice ORLIAGUET" userId="d06458bf-a6d7-481f-a7f5-7bfc79445544" providerId="ADAL" clId="{B9E345C0-CB29-45EE-958D-8F235491BAF2}" dt="2024-09-06T12:41:55.935" v="4300" actId="1076"/>
          <ac:spMkLst>
            <pc:docMk/>
            <pc:sldMk cId="2923259346" sldId="396"/>
            <ac:spMk id="10" creationId="{4CB6B1B1-EF1F-265A-FFBD-43136F9A77A8}"/>
          </ac:spMkLst>
        </pc:spChg>
        <pc:spChg chg="add mod">
          <ac:chgData name="Béatrice ORLIAGUET" userId="d06458bf-a6d7-481f-a7f5-7bfc79445544" providerId="ADAL" clId="{B9E345C0-CB29-45EE-958D-8F235491BAF2}" dt="2024-09-06T12:41:27.599" v="4295" actId="14100"/>
          <ac:spMkLst>
            <pc:docMk/>
            <pc:sldMk cId="2923259346" sldId="396"/>
            <ac:spMk id="12" creationId="{BFFCD361-FA48-0E4D-BB0D-07BFA4D5CB12}"/>
          </ac:spMkLst>
        </pc:spChg>
        <pc:spChg chg="add mod">
          <ac:chgData name="Béatrice ORLIAGUET" userId="d06458bf-a6d7-481f-a7f5-7bfc79445544" providerId="ADAL" clId="{B9E345C0-CB29-45EE-958D-8F235491BAF2}" dt="2024-09-06T12:41:44.943" v="4298" actId="1076"/>
          <ac:spMkLst>
            <pc:docMk/>
            <pc:sldMk cId="2923259346" sldId="396"/>
            <ac:spMk id="13" creationId="{022E7F6A-0121-4519-01D7-3CC3617E254C}"/>
          </ac:spMkLst>
        </pc:spChg>
        <pc:spChg chg="add mod">
          <ac:chgData name="Béatrice ORLIAGUET" userId="d06458bf-a6d7-481f-a7f5-7bfc79445544" providerId="ADAL" clId="{B9E345C0-CB29-45EE-958D-8F235491BAF2}" dt="2024-09-06T12:37:35.811" v="4135"/>
          <ac:spMkLst>
            <pc:docMk/>
            <pc:sldMk cId="2923259346" sldId="396"/>
            <ac:spMk id="14" creationId="{ACAB2CA1-8CB4-210E-B6AB-3AE93E64D5A5}"/>
          </ac:spMkLst>
        </pc:spChg>
        <pc:graphicFrameChg chg="add del mod modGraphic">
          <ac:chgData name="Béatrice ORLIAGUET" userId="d06458bf-a6d7-481f-a7f5-7bfc79445544" providerId="ADAL" clId="{B9E345C0-CB29-45EE-958D-8F235491BAF2}" dt="2024-09-06T12:38:39.969" v="4211" actId="478"/>
          <ac:graphicFrameMkLst>
            <pc:docMk/>
            <pc:sldMk cId="2923259346" sldId="396"/>
            <ac:graphicFrameMk id="6" creationId="{30581C38-FCE3-03C8-6EF2-B852D47E7A79}"/>
          </ac:graphicFrameMkLst>
        </pc:graphicFrameChg>
      </pc:sldChg>
      <pc:sldChg chg="addSp delSp modSp add mod">
        <pc:chgData name="Béatrice ORLIAGUET" userId="d06458bf-a6d7-481f-a7f5-7bfc79445544" providerId="ADAL" clId="{B9E345C0-CB29-45EE-958D-8F235491BAF2}" dt="2024-09-06T17:03:51.863" v="4310" actId="14100"/>
        <pc:sldMkLst>
          <pc:docMk/>
          <pc:sldMk cId="159909514" sldId="397"/>
        </pc:sldMkLst>
        <pc:spChg chg="mod">
          <ac:chgData name="Béatrice ORLIAGUET" userId="d06458bf-a6d7-481f-a7f5-7bfc79445544" providerId="ADAL" clId="{B9E345C0-CB29-45EE-958D-8F235491BAF2}" dt="2024-09-06T17:03:51.863" v="4310" actId="14100"/>
          <ac:spMkLst>
            <pc:docMk/>
            <pc:sldMk cId="159909514" sldId="397"/>
            <ac:spMk id="13" creationId="{305F0024-72E5-272B-CFAB-5449AFBF8FEC}"/>
          </ac:spMkLst>
        </pc:spChg>
        <pc:graphicFrameChg chg="del">
          <ac:chgData name="Béatrice ORLIAGUET" userId="d06458bf-a6d7-481f-a7f5-7bfc79445544" providerId="ADAL" clId="{B9E345C0-CB29-45EE-958D-8F235491BAF2}" dt="2024-09-06T17:03:21.566" v="4305" actId="478"/>
          <ac:graphicFrameMkLst>
            <pc:docMk/>
            <pc:sldMk cId="159909514" sldId="397"/>
            <ac:graphicFrameMk id="6" creationId="{31EE963A-4358-A311-88AF-66AD826E2713}"/>
          </ac:graphicFrameMkLst>
        </pc:graphicFrameChg>
        <pc:picChg chg="add mod">
          <ac:chgData name="Béatrice ORLIAGUET" userId="d06458bf-a6d7-481f-a7f5-7bfc79445544" providerId="ADAL" clId="{B9E345C0-CB29-45EE-958D-8F235491BAF2}" dt="2024-09-06T17:03:31.874" v="4307" actId="1076"/>
          <ac:picMkLst>
            <pc:docMk/>
            <pc:sldMk cId="159909514" sldId="397"/>
            <ac:picMk id="5" creationId="{A43C9C19-121B-5BE2-EC14-0F8C990CAFBC}"/>
          </ac:picMkLst>
        </pc:picChg>
        <pc:picChg chg="del">
          <ac:chgData name="Béatrice ORLIAGUET" userId="d06458bf-a6d7-481f-a7f5-7bfc79445544" providerId="ADAL" clId="{B9E345C0-CB29-45EE-958D-8F235491BAF2}" dt="2024-09-06T17:03:18.481" v="4304" actId="478"/>
          <ac:picMkLst>
            <pc:docMk/>
            <pc:sldMk cId="159909514" sldId="397"/>
            <ac:picMk id="8" creationId="{57A024C3-3A15-6C6B-A408-DB31D3078500}"/>
          </ac:picMkLst>
        </pc:picChg>
      </pc:sldChg>
      <pc:sldChg chg="addSp modSp add mod">
        <pc:chgData name="Béatrice ORLIAGUET" userId="d06458bf-a6d7-481f-a7f5-7bfc79445544" providerId="ADAL" clId="{B9E345C0-CB29-45EE-958D-8F235491BAF2}" dt="2024-09-08T09:28:50.727" v="5343" actId="14100"/>
        <pc:sldMkLst>
          <pc:docMk/>
          <pc:sldMk cId="3634746963" sldId="398"/>
        </pc:sldMkLst>
        <pc:spChg chg="add mod">
          <ac:chgData name="Béatrice ORLIAGUET" userId="d06458bf-a6d7-481f-a7f5-7bfc79445544" providerId="ADAL" clId="{B9E345C0-CB29-45EE-958D-8F235491BAF2}" dt="2024-09-08T09:28:00.859" v="5337" actId="1076"/>
          <ac:spMkLst>
            <pc:docMk/>
            <pc:sldMk cId="3634746963" sldId="398"/>
            <ac:spMk id="2" creationId="{A89E5181-C332-B1C6-0296-7492D9A36DFA}"/>
          </ac:spMkLst>
        </pc:spChg>
        <pc:spChg chg="add mod">
          <ac:chgData name="Béatrice ORLIAGUET" userId="d06458bf-a6d7-481f-a7f5-7bfc79445544" providerId="ADAL" clId="{B9E345C0-CB29-45EE-958D-8F235491BAF2}" dt="2024-09-08T09:28:21.857" v="5341" actId="6549"/>
          <ac:spMkLst>
            <pc:docMk/>
            <pc:sldMk cId="3634746963" sldId="398"/>
            <ac:spMk id="3" creationId="{5043E6E0-0797-94B8-955E-6BCB32401088}"/>
          </ac:spMkLst>
        </pc:spChg>
        <pc:spChg chg="add mod">
          <ac:chgData name="Béatrice ORLIAGUET" userId="d06458bf-a6d7-481f-a7f5-7bfc79445544" providerId="ADAL" clId="{B9E345C0-CB29-45EE-958D-8F235491BAF2}" dt="2024-09-08T09:28:07.235" v="5338" actId="1076"/>
          <ac:spMkLst>
            <pc:docMk/>
            <pc:sldMk cId="3634746963" sldId="398"/>
            <ac:spMk id="5" creationId="{52198465-B430-2BB5-4657-EE8E50B887E2}"/>
          </ac:spMkLst>
        </pc:spChg>
        <pc:spChg chg="add mod">
          <ac:chgData name="Béatrice ORLIAGUET" userId="d06458bf-a6d7-481f-a7f5-7bfc79445544" providerId="ADAL" clId="{B9E345C0-CB29-45EE-958D-8F235491BAF2}" dt="2024-09-08T09:28:27.289" v="5342" actId="1076"/>
          <ac:spMkLst>
            <pc:docMk/>
            <pc:sldMk cId="3634746963" sldId="398"/>
            <ac:spMk id="7" creationId="{E59442E5-A47C-C98C-2D2F-CE2CDC96282C}"/>
          </ac:spMkLst>
        </pc:spChg>
        <pc:spChg chg="mod">
          <ac:chgData name="Béatrice ORLIAGUET" userId="d06458bf-a6d7-481f-a7f5-7bfc79445544" providerId="ADAL" clId="{B9E345C0-CB29-45EE-958D-8F235491BAF2}" dt="2024-09-08T09:28:50.727" v="5343" actId="14100"/>
          <ac:spMkLst>
            <pc:docMk/>
            <pc:sldMk cId="3634746963" sldId="398"/>
            <ac:spMk id="16" creationId="{AC573EDF-A7B3-01E5-1640-834921C9FA23}"/>
          </ac:spMkLst>
        </pc:spChg>
      </pc:sldChg>
      <pc:sldChg chg="addSp delSp modSp add mod ord">
        <pc:chgData name="Béatrice ORLIAGUET" userId="d06458bf-a6d7-481f-a7f5-7bfc79445544" providerId="ADAL" clId="{B9E345C0-CB29-45EE-958D-8F235491BAF2}" dt="2024-09-08T09:31:32.304" v="5452" actId="5793"/>
        <pc:sldMkLst>
          <pc:docMk/>
          <pc:sldMk cId="2475925002" sldId="399"/>
        </pc:sldMkLst>
        <pc:spChg chg="add mod">
          <ac:chgData name="Béatrice ORLIAGUET" userId="d06458bf-a6d7-481f-a7f5-7bfc79445544" providerId="ADAL" clId="{B9E345C0-CB29-45EE-958D-8F235491BAF2}" dt="2024-09-08T09:31:32.304" v="5452" actId="5793"/>
          <ac:spMkLst>
            <pc:docMk/>
            <pc:sldMk cId="2475925002" sldId="399"/>
            <ac:spMk id="2" creationId="{94493FDE-871E-3FFF-B789-6FE715B84281}"/>
          </ac:spMkLst>
        </pc:spChg>
        <pc:spChg chg="add mod">
          <ac:chgData name="Béatrice ORLIAGUET" userId="d06458bf-a6d7-481f-a7f5-7bfc79445544" providerId="ADAL" clId="{B9E345C0-CB29-45EE-958D-8F235491BAF2}" dt="2024-09-08T09:29:18.399" v="5348"/>
          <ac:spMkLst>
            <pc:docMk/>
            <pc:sldMk cId="2475925002" sldId="399"/>
            <ac:spMk id="3" creationId="{93F3AC44-FD60-53D6-B276-7A34B0B2DC85}"/>
          </ac:spMkLst>
        </pc:spChg>
        <pc:spChg chg="del mod">
          <ac:chgData name="Béatrice ORLIAGUET" userId="d06458bf-a6d7-481f-a7f5-7bfc79445544" providerId="ADAL" clId="{B9E345C0-CB29-45EE-958D-8F235491BAF2}" dt="2024-09-08T09:29:20.727" v="5349" actId="478"/>
          <ac:spMkLst>
            <pc:docMk/>
            <pc:sldMk cId="2475925002" sldId="399"/>
            <ac:spMk id="16" creationId="{AC573EDF-A7B3-01E5-1640-834921C9FA2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cbl53-my.sharepoint.com/personal/beatrice_cbl53_onmicrosoft_com/Documents/Documents/ROTARY/DISTRICT/EFFECTIFS/CHIFFRES/analyse%20chiffres/2024_07_d&#233;missions%2023.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Feuil1!$D$78</c:f>
              <c:strCache>
                <c:ptCount val="1"/>
                <c:pt idx="0">
                  <c:v>29 and under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Feuil1!$B$79:$B$89</c:f>
              <c:strCache>
                <c:ptCount val="1"/>
                <c:pt idx="0">
                  <c:v>RD District 1650 Rotarien</c:v>
                </c:pt>
              </c:strCache>
            </c:strRef>
          </c:cat>
          <c:val>
            <c:numRef>
              <c:f>Feuil1!$D$79:$D$89</c:f>
              <c:numCache>
                <c:formatCode>General</c:formatCode>
                <c:ptCount val="1"/>
                <c:pt idx="0">
                  <c:v>7</c:v>
                </c:pt>
              </c:numCache>
            </c:numRef>
          </c:val>
          <c:extLst>
            <c:ext xmlns:c16="http://schemas.microsoft.com/office/drawing/2014/chart" uri="{C3380CC4-5D6E-409C-BE32-E72D297353CC}">
              <c16:uniqueId val="{00000000-4DD1-4884-AD65-4988AEAE8B56}"/>
            </c:ext>
          </c:extLst>
        </c:ser>
        <c:ser>
          <c:idx val="2"/>
          <c:order val="2"/>
          <c:tx>
            <c:strRef>
              <c:f>Feuil1!$E$78</c:f>
              <c:strCache>
                <c:ptCount val="1"/>
                <c:pt idx="0">
                  <c:v>30 - 39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Feuil1!$B$79:$B$89</c:f>
              <c:strCache>
                <c:ptCount val="1"/>
                <c:pt idx="0">
                  <c:v>RD District 1650 Rotarien</c:v>
                </c:pt>
              </c:strCache>
            </c:strRef>
          </c:cat>
          <c:val>
            <c:numRef>
              <c:f>Feuil1!$E$79:$E$89</c:f>
              <c:numCache>
                <c:formatCode>General</c:formatCode>
                <c:ptCount val="1"/>
                <c:pt idx="0">
                  <c:v>59</c:v>
                </c:pt>
              </c:numCache>
            </c:numRef>
          </c:val>
          <c:extLst>
            <c:ext xmlns:c16="http://schemas.microsoft.com/office/drawing/2014/chart" uri="{C3380CC4-5D6E-409C-BE32-E72D297353CC}">
              <c16:uniqueId val="{00000001-4DD1-4884-AD65-4988AEAE8B56}"/>
            </c:ext>
          </c:extLst>
        </c:ser>
        <c:ser>
          <c:idx val="3"/>
          <c:order val="3"/>
          <c:tx>
            <c:strRef>
              <c:f>Feuil1!$F$78</c:f>
              <c:strCache>
                <c:ptCount val="1"/>
                <c:pt idx="0">
                  <c:v>40 - 49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Feuil1!$B$79:$B$89</c:f>
              <c:strCache>
                <c:ptCount val="1"/>
                <c:pt idx="0">
                  <c:v>RD District 1650 Rotarien</c:v>
                </c:pt>
              </c:strCache>
            </c:strRef>
          </c:cat>
          <c:val>
            <c:numRef>
              <c:f>Feuil1!$F$79:$F$89</c:f>
              <c:numCache>
                <c:formatCode>General</c:formatCode>
                <c:ptCount val="1"/>
                <c:pt idx="0">
                  <c:v>123</c:v>
                </c:pt>
              </c:numCache>
            </c:numRef>
          </c:val>
          <c:extLst>
            <c:ext xmlns:c16="http://schemas.microsoft.com/office/drawing/2014/chart" uri="{C3380CC4-5D6E-409C-BE32-E72D297353CC}">
              <c16:uniqueId val="{00000002-4DD1-4884-AD65-4988AEAE8B56}"/>
            </c:ext>
          </c:extLst>
        </c:ser>
        <c:ser>
          <c:idx val="4"/>
          <c:order val="4"/>
          <c:tx>
            <c:strRef>
              <c:f>Feuil1!$G$78</c:f>
              <c:strCache>
                <c:ptCount val="1"/>
                <c:pt idx="0">
                  <c:v>50 - 59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Feuil1!$B$79:$B$89</c:f>
              <c:strCache>
                <c:ptCount val="1"/>
                <c:pt idx="0">
                  <c:v>RD District 1650 Rotarien</c:v>
                </c:pt>
              </c:strCache>
            </c:strRef>
          </c:cat>
          <c:val>
            <c:numRef>
              <c:f>Feuil1!$G$79:$G$89</c:f>
              <c:numCache>
                <c:formatCode>General</c:formatCode>
                <c:ptCount val="1"/>
                <c:pt idx="0">
                  <c:v>292</c:v>
                </c:pt>
              </c:numCache>
            </c:numRef>
          </c:val>
          <c:extLst>
            <c:ext xmlns:c16="http://schemas.microsoft.com/office/drawing/2014/chart" uri="{C3380CC4-5D6E-409C-BE32-E72D297353CC}">
              <c16:uniqueId val="{00000003-4DD1-4884-AD65-4988AEAE8B56}"/>
            </c:ext>
          </c:extLst>
        </c:ser>
        <c:ser>
          <c:idx val="5"/>
          <c:order val="5"/>
          <c:tx>
            <c:strRef>
              <c:f>Feuil1!$H$78</c:f>
              <c:strCache>
                <c:ptCount val="1"/>
                <c:pt idx="0">
                  <c:v>60 - 69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Feuil1!$B$79:$B$89</c:f>
              <c:strCache>
                <c:ptCount val="1"/>
                <c:pt idx="0">
                  <c:v>RD District 1650 Rotarien</c:v>
                </c:pt>
              </c:strCache>
            </c:strRef>
          </c:cat>
          <c:val>
            <c:numRef>
              <c:f>Feuil1!$H$79:$H$89</c:f>
              <c:numCache>
                <c:formatCode>General</c:formatCode>
                <c:ptCount val="1"/>
                <c:pt idx="0">
                  <c:v>302</c:v>
                </c:pt>
              </c:numCache>
            </c:numRef>
          </c:val>
          <c:extLst>
            <c:ext xmlns:c16="http://schemas.microsoft.com/office/drawing/2014/chart" uri="{C3380CC4-5D6E-409C-BE32-E72D297353CC}">
              <c16:uniqueId val="{00000004-4DD1-4884-AD65-4988AEAE8B56}"/>
            </c:ext>
          </c:extLst>
        </c:ser>
        <c:ser>
          <c:idx val="6"/>
          <c:order val="6"/>
          <c:tx>
            <c:strRef>
              <c:f>Feuil1!$I$78</c:f>
              <c:strCache>
                <c:ptCount val="1"/>
                <c:pt idx="0">
                  <c:v>70 and over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Feuil1!$B$79:$B$89</c:f>
              <c:strCache>
                <c:ptCount val="1"/>
                <c:pt idx="0">
                  <c:v>RD District 1650 Rotarien</c:v>
                </c:pt>
              </c:strCache>
            </c:strRef>
          </c:cat>
          <c:val>
            <c:numRef>
              <c:f>Feuil1!$I$79:$I$89</c:f>
              <c:numCache>
                <c:formatCode>General</c:formatCode>
                <c:ptCount val="1"/>
                <c:pt idx="0">
                  <c:v>405</c:v>
                </c:pt>
              </c:numCache>
            </c:numRef>
          </c:val>
          <c:extLst>
            <c:ext xmlns:c16="http://schemas.microsoft.com/office/drawing/2014/chart" uri="{C3380CC4-5D6E-409C-BE32-E72D297353CC}">
              <c16:uniqueId val="{00000005-4DD1-4884-AD65-4988AEAE8B56}"/>
            </c:ext>
          </c:extLst>
        </c:ser>
        <c:ser>
          <c:idx val="7"/>
          <c:order val="7"/>
          <c:tx>
            <c:strRef>
              <c:f>Feuil1!$J$78</c:f>
              <c:strCache>
                <c:ptCount val="1"/>
                <c:pt idx="0">
                  <c:v>Unreported</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Feuil1!$B$79:$B$89</c:f>
              <c:strCache>
                <c:ptCount val="1"/>
                <c:pt idx="0">
                  <c:v>RD District 1650 Rotarien</c:v>
                </c:pt>
              </c:strCache>
            </c:strRef>
          </c:cat>
          <c:val>
            <c:numRef>
              <c:f>Feuil1!$J$79:$J$89</c:f>
              <c:numCache>
                <c:formatCode>General</c:formatCode>
                <c:ptCount val="1"/>
                <c:pt idx="0">
                  <c:v>11</c:v>
                </c:pt>
              </c:numCache>
            </c:numRef>
          </c:val>
          <c:extLst>
            <c:ext xmlns:c16="http://schemas.microsoft.com/office/drawing/2014/chart" uri="{C3380CC4-5D6E-409C-BE32-E72D297353CC}">
              <c16:uniqueId val="{00000006-4DD1-4884-AD65-4988AEAE8B56}"/>
            </c:ext>
          </c:extLst>
        </c:ser>
        <c:dLbls>
          <c:dLblPos val="outEnd"/>
          <c:showLegendKey val="0"/>
          <c:showVal val="1"/>
          <c:showCatName val="0"/>
          <c:showSerName val="0"/>
          <c:showPercent val="0"/>
          <c:showBubbleSize val="0"/>
        </c:dLbls>
        <c:gapWidth val="219"/>
        <c:overlap val="-27"/>
        <c:axId val="646309016"/>
        <c:axId val="646309376"/>
        <c:extLst>
          <c:ext xmlns:c15="http://schemas.microsoft.com/office/drawing/2012/chart" uri="{02D57815-91ED-43cb-92C2-25804820EDAC}">
            <c15:filteredBarSeries>
              <c15:ser>
                <c:idx val="0"/>
                <c:order val="0"/>
                <c:tx>
                  <c:strRef>
                    <c:extLst>
                      <c:ext uri="{02D57815-91ED-43cb-92C2-25804820EDAC}">
                        <c15:formulaRef>
                          <c15:sqref>Feuil1!$C$78</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Feuil1!$B$79:$B$89</c15:sqref>
                        </c15:formulaRef>
                      </c:ext>
                    </c:extLst>
                    <c:strCache>
                      <c:ptCount val="1"/>
                      <c:pt idx="0">
                        <c:v>RD District 1650 Rotarien</c:v>
                      </c:pt>
                    </c:strCache>
                  </c:strRef>
                </c:cat>
                <c:val>
                  <c:numRef>
                    <c:extLst>
                      <c:ext uri="{02D57815-91ED-43cb-92C2-25804820EDAC}">
                        <c15:formulaRef>
                          <c15:sqref>Feuil1!$C$79:$C$89</c15:sqref>
                        </c15:formulaRef>
                      </c:ext>
                    </c:extLst>
                    <c:numCache>
                      <c:formatCode>General</c:formatCode>
                      <c:ptCount val="1"/>
                    </c:numCache>
                  </c:numRef>
                </c:val>
                <c:extLst>
                  <c:ext xmlns:c16="http://schemas.microsoft.com/office/drawing/2014/chart" uri="{C3380CC4-5D6E-409C-BE32-E72D297353CC}">
                    <c16:uniqueId val="{00000007-4DD1-4884-AD65-4988AEAE8B56}"/>
                  </c:ext>
                </c:extLst>
              </c15:ser>
            </c15:filteredBarSeries>
          </c:ext>
        </c:extLst>
      </c:barChart>
      <c:catAx>
        <c:axId val="646309016"/>
        <c:scaling>
          <c:orientation val="minMax"/>
        </c:scaling>
        <c:delete val="1"/>
        <c:axPos val="b"/>
        <c:numFmt formatCode="General" sourceLinked="1"/>
        <c:majorTickMark val="none"/>
        <c:minorTickMark val="none"/>
        <c:tickLblPos val="nextTo"/>
        <c:crossAx val="646309376"/>
        <c:crosses val="autoZero"/>
        <c:auto val="1"/>
        <c:lblAlgn val="ctr"/>
        <c:lblOffset val="100"/>
        <c:noMultiLvlLbl val="0"/>
      </c:catAx>
      <c:valAx>
        <c:axId val="64630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6309016"/>
        <c:crosses val="autoZero"/>
        <c:crossBetween val="between"/>
      </c:valAx>
      <c:spPr>
        <a:noFill/>
        <a:ln>
          <a:noFill/>
        </a:ln>
        <a:effectLst/>
      </c:spPr>
    </c:plotArea>
    <c:legend>
      <c:legendPos val="b"/>
      <c:layout>
        <c:manualLayout>
          <c:xMode val="edge"/>
          <c:yMode val="edge"/>
          <c:x val="0.11094083853463198"/>
          <c:y val="0.90561207631099594"/>
          <c:w val="0.83296543660137912"/>
          <c:h val="9.43879236890042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cap="all" spc="150" baseline="0">
                <a:solidFill>
                  <a:schemeClr val="tx1">
                    <a:lumMod val="50000"/>
                    <a:lumOff val="50000"/>
                  </a:schemeClr>
                </a:solidFill>
                <a:latin typeface="+mn-lt"/>
                <a:ea typeface="+mn-ea"/>
                <a:cs typeface="+mn-cs"/>
              </a:defRPr>
            </a:pPr>
            <a:r>
              <a:rPr lang="en-US" sz="2400" dirty="0" err="1"/>
              <a:t>Analyse</a:t>
            </a:r>
            <a:r>
              <a:rPr lang="en-US" sz="2400" dirty="0"/>
              <a:t> 67 </a:t>
            </a:r>
            <a:r>
              <a:rPr lang="en-US" sz="2400" dirty="0" err="1"/>
              <a:t>Démissions</a:t>
            </a:r>
            <a:r>
              <a:rPr lang="en-US" sz="2400" dirty="0"/>
              <a:t> </a:t>
            </a:r>
            <a:r>
              <a:rPr lang="en-US" sz="2400" dirty="0" err="1"/>
              <a:t>en</a:t>
            </a:r>
            <a:r>
              <a:rPr lang="en-US" sz="2400" dirty="0"/>
              <a:t> 2023/24</a:t>
            </a:r>
          </a:p>
        </c:rich>
      </c:tx>
      <c:layout>
        <c:manualLayout>
          <c:xMode val="edge"/>
          <c:yMode val="edge"/>
          <c:x val="0.13460994227389569"/>
          <c:y val="0"/>
        </c:manualLayout>
      </c:layout>
      <c:overlay val="0"/>
      <c:spPr>
        <a:noFill/>
        <a:ln>
          <a:noFill/>
        </a:ln>
        <a:effectLst/>
      </c:spPr>
      <c:txPr>
        <a:bodyPr rot="0" spcFirstLastPara="1" vertOverflow="ellipsis" vert="horz" wrap="square" anchor="ctr" anchorCtr="1"/>
        <a:lstStyle/>
        <a:p>
          <a:pPr algn="ct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36651385614131"/>
          <c:y val="0.17343715634660822"/>
          <c:w val="0.48925479330969257"/>
          <c:h val="0.74670878237376537"/>
        </c:manualLayout>
      </c:layout>
      <c:pieChart>
        <c:varyColors val="1"/>
        <c:ser>
          <c:idx val="0"/>
          <c:order val="0"/>
          <c:tx>
            <c:strRef>
              <c:f>'[2024_07_démissions 23.24.xlsx]graphiques '!$C$17</c:f>
              <c:strCache>
                <c:ptCount val="1"/>
                <c:pt idx="0">
                  <c:v>Démissions en 2023/24</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9E34-4283-8F59-855F85D8B66C}"/>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9E34-4283-8F59-855F85D8B66C}"/>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9E34-4283-8F59-855F85D8B66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multiLvlStrRef>
              <c:f>'[2024_07_démissions 23.24.xlsx]graphiques '!$A$18:$B$20</c:f>
              <c:multiLvlStrCache>
                <c:ptCount val="3"/>
                <c:lvl>
                  <c:pt idx="0">
                    <c:v>moins de 2 ans </c:v>
                  </c:pt>
                  <c:pt idx="1">
                    <c:v>moins de 6 ans </c:v>
                  </c:pt>
                  <c:pt idx="2">
                    <c:v>plus de 6 ans </c:v>
                  </c:pt>
                </c:lvl>
                <c:lvl>
                  <c:pt idx="0">
                    <c:v>ancienneté </c:v>
                  </c:pt>
                </c:lvl>
              </c:multiLvlStrCache>
            </c:multiLvlStrRef>
          </c:cat>
          <c:val>
            <c:numRef>
              <c:f>'[2024_07_démissions 23.24.xlsx]graphiques '!$C$18:$C$20</c:f>
              <c:numCache>
                <c:formatCode>General</c:formatCode>
                <c:ptCount val="3"/>
                <c:pt idx="0">
                  <c:v>27</c:v>
                </c:pt>
                <c:pt idx="1">
                  <c:v>6</c:v>
                </c:pt>
                <c:pt idx="2">
                  <c:v>34</c:v>
                </c:pt>
              </c:numCache>
            </c:numRef>
          </c:val>
          <c:extLst>
            <c:ext xmlns:c16="http://schemas.microsoft.com/office/drawing/2014/chart" uri="{C3380CC4-5D6E-409C-BE32-E72D297353CC}">
              <c16:uniqueId val="{00000006-9E34-4283-8F59-855F85D8B66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dirty="0"/>
              <a:t>67 Démissions en 2023/24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'[2024_07_démissions 23.24.xlsx]graphiques '!$C$1:$C$2</c:f>
              <c:strCache>
                <c:ptCount val="2"/>
                <c:pt idx="0">
                  <c:v>Démissions en 2023/24</c:v>
                </c:pt>
                <c:pt idx="1">
                  <c:v>67</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B6BA-4A7C-847C-F0435F3DFB9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'[2024_07_démissions 23.24.xlsx]graphiques '!$A$3:$B$7</c:f>
              <c:strCache>
                <c:ptCount val="5"/>
                <c:pt idx="0">
                  <c:v>personnelles </c:v>
                </c:pt>
                <c:pt idx="1">
                  <c:v>Professionnelles </c:v>
                </c:pt>
                <c:pt idx="2">
                  <c:v>Santé Décès </c:v>
                </c:pt>
                <c:pt idx="3">
                  <c:v>Familiale </c:v>
                </c:pt>
                <c:pt idx="4">
                  <c:v>Manque d'assiduité </c:v>
                </c:pt>
              </c:strCache>
              <c:extLst/>
            </c:strRef>
          </c:cat>
          <c:val>
            <c:numRef>
              <c:f>'[2024_07_démissions 23.24.xlsx]graphiques '!$C$3:$C$7</c:f>
              <c:numCache>
                <c:formatCode>General</c:formatCode>
                <c:ptCount val="5"/>
                <c:pt idx="0">
                  <c:v>43</c:v>
                </c:pt>
                <c:pt idx="1">
                  <c:v>7</c:v>
                </c:pt>
                <c:pt idx="2">
                  <c:v>9</c:v>
                </c:pt>
                <c:pt idx="3">
                  <c:v>4</c:v>
                </c:pt>
                <c:pt idx="4">
                  <c:v>4</c:v>
                </c:pt>
              </c:numCache>
            </c:numRef>
          </c:val>
          <c:extLst>
            <c:ext xmlns:c16="http://schemas.microsoft.com/office/drawing/2014/chart" uri="{C3380CC4-5D6E-409C-BE32-E72D297353CC}">
              <c16:uniqueId val="{00000000-B6BA-4A7C-847C-F0435F3DFB92}"/>
            </c:ext>
          </c:extLst>
        </c:ser>
        <c:dLbls>
          <c:dLblPos val="outEnd"/>
          <c:showLegendKey val="0"/>
          <c:showVal val="1"/>
          <c:showCatName val="0"/>
          <c:showSerName val="0"/>
          <c:showPercent val="0"/>
          <c:showBubbleSize val="0"/>
        </c:dLbls>
        <c:gapWidth val="219"/>
        <c:overlap val="-27"/>
        <c:axId val="579565928"/>
        <c:axId val="579563048"/>
      </c:barChart>
      <c:catAx>
        <c:axId val="57956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9563048"/>
        <c:crosses val="autoZero"/>
        <c:auto val="1"/>
        <c:lblAlgn val="ctr"/>
        <c:lblOffset val="100"/>
        <c:noMultiLvlLbl val="0"/>
      </c:catAx>
      <c:valAx>
        <c:axId val="5795630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79565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0.3483</cdr:x>
      <cdr:y>0.19756</cdr:y>
    </cdr:from>
    <cdr:to>
      <cdr:x>0.62253</cdr:x>
      <cdr:y>0.22947</cdr:y>
    </cdr:to>
    <cdr:sp macro="" textlink="">
      <cdr:nvSpPr>
        <cdr:cNvPr id="2" name="Flèche : droite 1">
          <a:extLst xmlns:a="http://schemas.openxmlformats.org/drawingml/2006/main">
            <a:ext uri="{FF2B5EF4-FFF2-40B4-BE49-F238E27FC236}">
              <a16:creationId xmlns:a16="http://schemas.microsoft.com/office/drawing/2014/main" id="{7CA027FD-E711-7898-5457-6349621C35B3}"/>
            </a:ext>
          </a:extLst>
        </cdr:cNvPr>
        <cdr:cNvSpPr/>
      </cdr:nvSpPr>
      <cdr:spPr>
        <a:xfrm xmlns:a="http://schemas.openxmlformats.org/drawingml/2006/main" rot="20095219">
          <a:off x="2580773" y="953652"/>
          <a:ext cx="2032014" cy="154001"/>
        </a:xfrm>
        <a:prstGeom xmlns:a="http://schemas.openxmlformats.org/drawingml/2006/main" prst="rightArrow">
          <a:avLst/>
        </a:prstGeom>
        <a:solidFill xmlns:a="http://schemas.openxmlformats.org/drawingml/2006/main">
          <a:srgbClr val="FFFF00"/>
        </a:solidFill>
        <a:ln xmlns:a="http://schemas.openxmlformats.org/drawingml/2006/main">
          <a:solidFill>
            <a:schemeClr val="tx2">
              <a:lumMod val="50000"/>
              <a:lumOff val="50000"/>
            </a:schemeClr>
          </a:solidFill>
        </a:ln>
      </cdr:spPr>
      <cdr:style>
        <a:lnRef xmlns:a="http://schemas.openxmlformats.org/drawingml/2006/main" idx="2">
          <a:schemeClr val="accent2">
            <a:shade val="15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0.61186</cdr:x>
      <cdr:y>0.87437</cdr:y>
    </cdr:from>
    <cdr:to>
      <cdr:x>0.74053</cdr:x>
      <cdr:y>0.92945</cdr:y>
    </cdr:to>
    <cdr:sp macro="" textlink="">
      <cdr:nvSpPr>
        <cdr:cNvPr id="3" name="ZoneTexte 3">
          <a:extLst xmlns:a="http://schemas.openxmlformats.org/drawingml/2006/main">
            <a:ext uri="{FF2B5EF4-FFF2-40B4-BE49-F238E27FC236}">
              <a16:creationId xmlns:a16="http://schemas.microsoft.com/office/drawing/2014/main" id="{11EAB91B-2FD0-D97C-6808-78559F533968}"/>
            </a:ext>
          </a:extLst>
        </cdr:cNvPr>
        <cdr:cNvSpPr txBox="1"/>
      </cdr:nvSpPr>
      <cdr:spPr>
        <a:xfrm xmlns:a="http://schemas.openxmlformats.org/drawingml/2006/main">
          <a:off x="4695952" y="4396924"/>
          <a:ext cx="987552" cy="276999"/>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a:t>- de 6 ans </a:t>
          </a:r>
        </a:p>
      </cdr:txBody>
    </cdr:sp>
  </cdr:relSizeAnchor>
  <cdr:relSizeAnchor xmlns:cdr="http://schemas.openxmlformats.org/drawingml/2006/chartDrawing">
    <cdr:from>
      <cdr:x>0.74173</cdr:x>
      <cdr:y>0.35726</cdr:y>
    </cdr:from>
    <cdr:to>
      <cdr:x>0.8704</cdr:x>
      <cdr:y>0.41234</cdr:y>
    </cdr:to>
    <cdr:sp macro="" textlink="">
      <cdr:nvSpPr>
        <cdr:cNvPr id="4" name="ZoneTexte 3">
          <a:extLst xmlns:a="http://schemas.openxmlformats.org/drawingml/2006/main">
            <a:ext uri="{FF2B5EF4-FFF2-40B4-BE49-F238E27FC236}">
              <a16:creationId xmlns:a16="http://schemas.microsoft.com/office/drawing/2014/main" id="{11EAB91B-2FD0-D97C-6808-78559F533968}"/>
            </a:ext>
          </a:extLst>
        </cdr:cNvPr>
        <cdr:cNvSpPr txBox="1"/>
      </cdr:nvSpPr>
      <cdr:spPr>
        <a:xfrm xmlns:a="http://schemas.openxmlformats.org/drawingml/2006/main">
          <a:off x="5692648" y="1796525"/>
          <a:ext cx="987552" cy="276999"/>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a:t>- de 2 ans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5BBCB-F25F-4570-B300-4330D9D11142}" type="datetimeFigureOut">
              <a:rPr lang="fr-FR" smtClean="0"/>
              <a:t>08/09/2024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B3AC7-2A36-4864-9A18-2163DEA7DA29}" type="slidenum">
              <a:rPr lang="fr-FR" smtClean="0"/>
              <a:t>‹N°›</a:t>
            </a:fld>
            <a:endParaRPr lang="fr-FR"/>
          </a:p>
        </p:txBody>
      </p:sp>
    </p:spTree>
    <p:extLst>
      <p:ext uri="{BB962C8B-B14F-4D97-AF65-F5344CB8AC3E}">
        <p14:creationId xmlns:p14="http://schemas.microsoft.com/office/powerpoint/2010/main" val="106374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D8B3AC7-2A36-4864-9A18-2163DEA7DA29}" type="slidenum">
              <a:rPr lang="fr-FR" smtClean="0"/>
              <a:t>1</a:t>
            </a:fld>
            <a:endParaRPr lang="fr-FR"/>
          </a:p>
        </p:txBody>
      </p:sp>
    </p:spTree>
    <p:extLst>
      <p:ext uri="{BB962C8B-B14F-4D97-AF65-F5344CB8AC3E}">
        <p14:creationId xmlns:p14="http://schemas.microsoft.com/office/powerpoint/2010/main" val="297573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800"/>
              </a:spcAft>
            </a:pPr>
            <a:r>
              <a:rPr lang="fr-FR" sz="18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Savez-vous quel est le taux de départ naturel en Moyenne en France ? 10%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FR" sz="18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Il convient de les analyser  de m</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D8B3AC7-2A36-4864-9A18-2163DEA7DA29}" type="slidenum">
              <a:rPr lang="fr-FR" smtClean="0"/>
              <a:t>12</a:t>
            </a:fld>
            <a:endParaRPr lang="fr-FR"/>
          </a:p>
        </p:txBody>
      </p:sp>
    </p:spTree>
    <p:extLst>
      <p:ext uri="{BB962C8B-B14F-4D97-AF65-F5344CB8AC3E}">
        <p14:creationId xmlns:p14="http://schemas.microsoft.com/office/powerpoint/2010/main" val="219339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Et je voudrais insister sur les démissions qui ne sont pas neutres, et qu’il faut comprendre si nous voulons progresser.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Savoir écouter les signes avant coureur &gt; relation entre le </a:t>
            </a:r>
            <a:r>
              <a:rPr lang="fr-FR" sz="1800" kern="100" dirty="0" err="1">
                <a:solidFill>
                  <a:srgbClr val="0070C0"/>
                </a:solidFill>
                <a:effectLst/>
                <a:latin typeface="Aptos" panose="020B0004020202020204" pitchFamily="34" charset="0"/>
                <a:ea typeface="Aptos" panose="020B0004020202020204" pitchFamily="34" charset="0"/>
                <a:cs typeface="Times New Roman" panose="02020603050405020304" pitchFamily="18" charset="0"/>
              </a:rPr>
              <a:t>resp</a:t>
            </a:r>
            <a:r>
              <a:rPr lang="fr-FR" sz="18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protocole et le </a:t>
            </a:r>
            <a:r>
              <a:rPr lang="fr-FR" sz="1800" kern="100" dirty="0" err="1">
                <a:solidFill>
                  <a:srgbClr val="0070C0"/>
                </a:solidFill>
                <a:effectLst/>
                <a:latin typeface="Aptos" panose="020B0004020202020204" pitchFamily="34" charset="0"/>
                <a:ea typeface="Aptos" panose="020B0004020202020204" pitchFamily="34" charset="0"/>
                <a:cs typeface="Times New Roman" panose="02020603050405020304" pitchFamily="18" charset="0"/>
              </a:rPr>
              <a:t>resp</a:t>
            </a:r>
            <a:r>
              <a:rPr lang="fr-FR" sz="18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effectif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N’hésitez pas à le faire car votre club ne pourra qu’en sortir grandi, et la personne valorisée sera sans doute moins amère. Et qui sait, reviendra t’elle un jour ..dans votre club ou dans un autre ?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D8B3AC7-2A36-4864-9A18-2163DEA7DA29}" type="slidenum">
              <a:rPr lang="fr-FR" smtClean="0"/>
              <a:t>13</a:t>
            </a:fld>
            <a:endParaRPr lang="fr-FR"/>
          </a:p>
        </p:txBody>
      </p:sp>
    </p:spTree>
    <p:extLst>
      <p:ext uri="{BB962C8B-B14F-4D97-AF65-F5344CB8AC3E}">
        <p14:creationId xmlns:p14="http://schemas.microsoft.com/office/powerpoint/2010/main" val="270432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négliger la raison financière rarement avouée au moment </a:t>
            </a:r>
            <a:r>
              <a:rPr lang="fr-FR"/>
              <a:t>du départ </a:t>
            </a:r>
          </a:p>
          <a:p>
            <a:r>
              <a:rPr lang="fr-FR"/>
              <a:t>Ne </a:t>
            </a:r>
            <a:r>
              <a:rPr lang="fr-FR" dirty="0"/>
              <a:t>pas perdre le lien avec ceux qui sont partis pour différentes raisons (ex leur envoyer la newsletter du club) </a:t>
            </a:r>
          </a:p>
        </p:txBody>
      </p:sp>
      <p:sp>
        <p:nvSpPr>
          <p:cNvPr id="4" name="Espace réservé du numéro de diapositive 3"/>
          <p:cNvSpPr>
            <a:spLocks noGrp="1"/>
          </p:cNvSpPr>
          <p:nvPr>
            <p:ph type="sldNum" sz="quarter" idx="5"/>
          </p:nvPr>
        </p:nvSpPr>
        <p:spPr/>
        <p:txBody>
          <a:bodyPr/>
          <a:lstStyle/>
          <a:p>
            <a:fld id="{AD8B3AC7-2A36-4864-9A18-2163DEA7DA29}" type="slidenum">
              <a:rPr lang="fr-FR" smtClean="0"/>
              <a:t>14</a:t>
            </a:fld>
            <a:endParaRPr lang="fr-FR"/>
          </a:p>
        </p:txBody>
      </p:sp>
    </p:spTree>
    <p:extLst>
      <p:ext uri="{BB962C8B-B14F-4D97-AF65-F5344CB8AC3E}">
        <p14:creationId xmlns:p14="http://schemas.microsoft.com/office/powerpoint/2010/main" val="312139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Ces documents ne sont que des chiffres et ils doivent vous permettre de mieux comprendre votre club, ses forces et ses faiblesses et vous inciter à faire un diagnostic.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D8B3AC7-2A36-4864-9A18-2163DEA7DA29}" type="slidenum">
              <a:rPr lang="fr-FR" smtClean="0"/>
              <a:t>17</a:t>
            </a:fld>
            <a:endParaRPr lang="fr-FR"/>
          </a:p>
        </p:txBody>
      </p:sp>
    </p:spTree>
    <p:extLst>
      <p:ext uri="{BB962C8B-B14F-4D97-AF65-F5344CB8AC3E}">
        <p14:creationId xmlns:p14="http://schemas.microsoft.com/office/powerpoint/2010/main" val="428254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1</a:t>
            </a:r>
            <a:r>
              <a:rPr lang="fr-FR" baseline="30000" dirty="0"/>
              <a:t>ère</a:t>
            </a:r>
            <a:r>
              <a:rPr lang="fr-FR" dirty="0"/>
              <a:t> étape est très importante : analyser son club – connaitre son ADN – et réfléchir à la vision à 5 ans </a:t>
            </a:r>
          </a:p>
        </p:txBody>
      </p:sp>
      <p:sp>
        <p:nvSpPr>
          <p:cNvPr id="4" name="Espace réservé du numéro de diapositive 3"/>
          <p:cNvSpPr>
            <a:spLocks noGrp="1"/>
          </p:cNvSpPr>
          <p:nvPr>
            <p:ph type="sldNum" sz="quarter" idx="5"/>
          </p:nvPr>
        </p:nvSpPr>
        <p:spPr/>
        <p:txBody>
          <a:bodyPr/>
          <a:lstStyle/>
          <a:p>
            <a:fld id="{AD8B3AC7-2A36-4864-9A18-2163DEA7DA29}" type="slidenum">
              <a:rPr lang="fr-FR" smtClean="0"/>
              <a:t>22</a:t>
            </a:fld>
            <a:endParaRPr lang="fr-FR"/>
          </a:p>
        </p:txBody>
      </p:sp>
    </p:spTree>
    <p:extLst>
      <p:ext uri="{BB962C8B-B14F-4D97-AF65-F5344CB8AC3E}">
        <p14:creationId xmlns:p14="http://schemas.microsoft.com/office/powerpoint/2010/main" val="288224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L’envie – l’opportunité – Innover – peut se faire grâce à un bon noyau rotarien et un club parrain sur lequel s’appuyer </a:t>
            </a:r>
          </a:p>
        </p:txBody>
      </p:sp>
      <p:sp>
        <p:nvSpPr>
          <p:cNvPr id="4" name="Espace réservé du numéro de diapositive 3"/>
          <p:cNvSpPr>
            <a:spLocks noGrp="1"/>
          </p:cNvSpPr>
          <p:nvPr>
            <p:ph type="sldNum" sz="quarter" idx="5"/>
          </p:nvPr>
        </p:nvSpPr>
        <p:spPr/>
        <p:txBody>
          <a:bodyPr/>
          <a:lstStyle/>
          <a:p>
            <a:fld id="{AD8B3AC7-2A36-4864-9A18-2163DEA7DA29}" type="slidenum">
              <a:rPr lang="fr-FR" smtClean="0"/>
              <a:t>44</a:t>
            </a:fld>
            <a:endParaRPr lang="fr-FR"/>
          </a:p>
        </p:txBody>
      </p:sp>
    </p:spTree>
    <p:extLst>
      <p:ext uri="{BB962C8B-B14F-4D97-AF65-F5344CB8AC3E}">
        <p14:creationId xmlns:p14="http://schemas.microsoft.com/office/powerpoint/2010/main" val="80272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D8B3AC7-2A36-4864-9A18-2163DEA7DA29}" type="slidenum">
              <a:rPr lang="fr-FR" smtClean="0"/>
              <a:t>46</a:t>
            </a:fld>
            <a:endParaRPr lang="fr-FR"/>
          </a:p>
        </p:txBody>
      </p:sp>
    </p:spTree>
    <p:extLst>
      <p:ext uri="{BB962C8B-B14F-4D97-AF65-F5344CB8AC3E}">
        <p14:creationId xmlns:p14="http://schemas.microsoft.com/office/powerpoint/2010/main" val="315948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42510A-F994-6F3E-D28C-CED1AB22A85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1649925-2857-D83A-E675-12C270DCB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861EF76-A8E0-B80E-FC89-9015B80F2ACB}"/>
              </a:ext>
            </a:extLst>
          </p:cNvPr>
          <p:cNvSpPr>
            <a:spLocks noGrp="1"/>
          </p:cNvSpPr>
          <p:nvPr>
            <p:ph type="dt" sz="half" idx="10"/>
          </p:nvPr>
        </p:nvSpPr>
        <p:spPr/>
        <p:txBody>
          <a:bodyPr/>
          <a:lstStyle/>
          <a:p>
            <a:fld id="{51289830-C205-4404-952F-AC6A649B0483}" type="datetimeFigureOut">
              <a:rPr lang="fr-FR" smtClean="0"/>
              <a:t>08/09/2024</a:t>
            </a:fld>
            <a:endParaRPr lang="fr-FR"/>
          </a:p>
        </p:txBody>
      </p:sp>
      <p:sp>
        <p:nvSpPr>
          <p:cNvPr id="5" name="Espace réservé du pied de page 4">
            <a:extLst>
              <a:ext uri="{FF2B5EF4-FFF2-40B4-BE49-F238E27FC236}">
                <a16:creationId xmlns:a16="http://schemas.microsoft.com/office/drawing/2014/main" id="{B6F9686C-4DA1-43A9-8D4B-BE184363D3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F25954-4AA9-5EC2-24C6-E92087714A6E}"/>
              </a:ext>
            </a:extLst>
          </p:cNvPr>
          <p:cNvSpPr>
            <a:spLocks noGrp="1"/>
          </p:cNvSpPr>
          <p:nvPr>
            <p:ph type="sldNum" sz="quarter" idx="12"/>
          </p:nvPr>
        </p:nvSpPr>
        <p:spPr/>
        <p:txBody>
          <a:bodyPr/>
          <a:lstStyle/>
          <a:p>
            <a:fld id="{BF920058-4DD5-43BE-8911-03151830F3B6}" type="slidenum">
              <a:rPr lang="fr-FR" smtClean="0"/>
              <a:t>‹N°›</a:t>
            </a:fld>
            <a:endParaRPr lang="fr-FR"/>
          </a:p>
        </p:txBody>
      </p:sp>
    </p:spTree>
    <p:extLst>
      <p:ext uri="{BB962C8B-B14F-4D97-AF65-F5344CB8AC3E}">
        <p14:creationId xmlns:p14="http://schemas.microsoft.com/office/powerpoint/2010/main" val="201555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9850A-5B7A-281A-922D-E36D92AD3D0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7E1745-E6E8-5CE3-BD7A-B348886B417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923B8B-6352-6788-0711-8D7146CDC876}"/>
              </a:ext>
            </a:extLst>
          </p:cNvPr>
          <p:cNvSpPr>
            <a:spLocks noGrp="1"/>
          </p:cNvSpPr>
          <p:nvPr>
            <p:ph type="dt" sz="half" idx="10"/>
          </p:nvPr>
        </p:nvSpPr>
        <p:spPr/>
        <p:txBody>
          <a:bodyPr/>
          <a:lstStyle/>
          <a:p>
            <a:fld id="{51289830-C205-4404-952F-AC6A649B0483}" type="datetimeFigureOut">
              <a:rPr lang="fr-FR" smtClean="0"/>
              <a:t>08/09/2024</a:t>
            </a:fld>
            <a:endParaRPr lang="fr-FR"/>
          </a:p>
        </p:txBody>
      </p:sp>
      <p:sp>
        <p:nvSpPr>
          <p:cNvPr id="5" name="Espace réservé du pied de page 4">
            <a:extLst>
              <a:ext uri="{FF2B5EF4-FFF2-40B4-BE49-F238E27FC236}">
                <a16:creationId xmlns:a16="http://schemas.microsoft.com/office/drawing/2014/main" id="{FCF60179-D498-E16D-7A71-D20B97FB12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6634DF-7DF8-9227-6368-64DF29957D68}"/>
              </a:ext>
            </a:extLst>
          </p:cNvPr>
          <p:cNvSpPr>
            <a:spLocks noGrp="1"/>
          </p:cNvSpPr>
          <p:nvPr>
            <p:ph type="sldNum" sz="quarter" idx="12"/>
          </p:nvPr>
        </p:nvSpPr>
        <p:spPr/>
        <p:txBody>
          <a:bodyPr/>
          <a:lstStyle/>
          <a:p>
            <a:fld id="{BF920058-4DD5-43BE-8911-03151830F3B6}" type="slidenum">
              <a:rPr lang="fr-FR" smtClean="0"/>
              <a:t>‹N°›</a:t>
            </a:fld>
            <a:endParaRPr lang="fr-FR"/>
          </a:p>
        </p:txBody>
      </p:sp>
    </p:spTree>
    <p:extLst>
      <p:ext uri="{BB962C8B-B14F-4D97-AF65-F5344CB8AC3E}">
        <p14:creationId xmlns:p14="http://schemas.microsoft.com/office/powerpoint/2010/main" val="143732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5CD6868-B506-14D8-E97B-12991ABF22A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1E43603-4DC9-73AA-A252-9C2C611495B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87ADF8-BA73-3A22-AE55-CBB83FCFF176}"/>
              </a:ext>
            </a:extLst>
          </p:cNvPr>
          <p:cNvSpPr>
            <a:spLocks noGrp="1"/>
          </p:cNvSpPr>
          <p:nvPr>
            <p:ph type="dt" sz="half" idx="10"/>
          </p:nvPr>
        </p:nvSpPr>
        <p:spPr/>
        <p:txBody>
          <a:bodyPr/>
          <a:lstStyle/>
          <a:p>
            <a:fld id="{51289830-C205-4404-952F-AC6A649B0483}" type="datetimeFigureOut">
              <a:rPr lang="fr-FR" smtClean="0"/>
              <a:t>08/09/2024</a:t>
            </a:fld>
            <a:endParaRPr lang="fr-FR"/>
          </a:p>
        </p:txBody>
      </p:sp>
      <p:sp>
        <p:nvSpPr>
          <p:cNvPr id="5" name="Espace réservé du pied de page 4">
            <a:extLst>
              <a:ext uri="{FF2B5EF4-FFF2-40B4-BE49-F238E27FC236}">
                <a16:creationId xmlns:a16="http://schemas.microsoft.com/office/drawing/2014/main" id="{5595A4DE-DF9A-5A47-2A76-2E29E09E69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C1FA36-2596-30A8-B268-B4C35FFD312A}"/>
              </a:ext>
            </a:extLst>
          </p:cNvPr>
          <p:cNvSpPr>
            <a:spLocks noGrp="1"/>
          </p:cNvSpPr>
          <p:nvPr>
            <p:ph type="sldNum" sz="quarter" idx="12"/>
          </p:nvPr>
        </p:nvSpPr>
        <p:spPr/>
        <p:txBody>
          <a:bodyPr/>
          <a:lstStyle/>
          <a:p>
            <a:fld id="{BF920058-4DD5-43BE-8911-03151830F3B6}" type="slidenum">
              <a:rPr lang="fr-FR" smtClean="0"/>
              <a:t>‹N°›</a:t>
            </a:fld>
            <a:endParaRPr lang="fr-FR"/>
          </a:p>
        </p:txBody>
      </p:sp>
    </p:spTree>
    <p:extLst>
      <p:ext uri="{BB962C8B-B14F-4D97-AF65-F5344CB8AC3E}">
        <p14:creationId xmlns:p14="http://schemas.microsoft.com/office/powerpoint/2010/main" val="4194800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22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BD8FF-49F7-199D-8FF0-CD31C4C658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951DE18-7366-80FF-4E33-A9A0EE64E97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B75E60-EBAD-3397-7DCE-02D8A2B2D0BE}"/>
              </a:ext>
            </a:extLst>
          </p:cNvPr>
          <p:cNvSpPr>
            <a:spLocks noGrp="1"/>
          </p:cNvSpPr>
          <p:nvPr>
            <p:ph type="dt" sz="half" idx="10"/>
          </p:nvPr>
        </p:nvSpPr>
        <p:spPr/>
        <p:txBody>
          <a:bodyPr/>
          <a:lstStyle/>
          <a:p>
            <a:fld id="{51289830-C205-4404-952F-AC6A649B0483}" type="datetimeFigureOut">
              <a:rPr lang="fr-FR" smtClean="0"/>
              <a:t>08/09/2024</a:t>
            </a:fld>
            <a:endParaRPr lang="fr-FR"/>
          </a:p>
        </p:txBody>
      </p:sp>
      <p:sp>
        <p:nvSpPr>
          <p:cNvPr id="5" name="Espace réservé du pied de page 4">
            <a:extLst>
              <a:ext uri="{FF2B5EF4-FFF2-40B4-BE49-F238E27FC236}">
                <a16:creationId xmlns:a16="http://schemas.microsoft.com/office/drawing/2014/main" id="{EE692134-C59B-39D7-6F46-6111C200A7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7B2382-4EA3-3E98-2DDE-4DB56C1B0235}"/>
              </a:ext>
            </a:extLst>
          </p:cNvPr>
          <p:cNvSpPr>
            <a:spLocks noGrp="1"/>
          </p:cNvSpPr>
          <p:nvPr>
            <p:ph type="sldNum" sz="quarter" idx="12"/>
          </p:nvPr>
        </p:nvSpPr>
        <p:spPr/>
        <p:txBody>
          <a:bodyPr/>
          <a:lstStyle/>
          <a:p>
            <a:fld id="{BF920058-4DD5-43BE-8911-03151830F3B6}" type="slidenum">
              <a:rPr lang="fr-FR" smtClean="0"/>
              <a:t>‹N°›</a:t>
            </a:fld>
            <a:endParaRPr lang="fr-FR"/>
          </a:p>
        </p:txBody>
      </p:sp>
    </p:spTree>
    <p:extLst>
      <p:ext uri="{BB962C8B-B14F-4D97-AF65-F5344CB8AC3E}">
        <p14:creationId xmlns:p14="http://schemas.microsoft.com/office/powerpoint/2010/main" val="78760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6F722-6D56-3893-D93C-74808BE48AC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CBD9517-3F6F-D30D-AA2E-D202604DA4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D5777D8-F957-2CDF-07D1-ED8152877F61}"/>
              </a:ext>
            </a:extLst>
          </p:cNvPr>
          <p:cNvSpPr>
            <a:spLocks noGrp="1"/>
          </p:cNvSpPr>
          <p:nvPr>
            <p:ph type="dt" sz="half" idx="10"/>
          </p:nvPr>
        </p:nvSpPr>
        <p:spPr/>
        <p:txBody>
          <a:bodyPr/>
          <a:lstStyle/>
          <a:p>
            <a:fld id="{51289830-C205-4404-952F-AC6A649B0483}" type="datetimeFigureOut">
              <a:rPr lang="fr-FR" smtClean="0"/>
              <a:t>08/09/2024</a:t>
            </a:fld>
            <a:endParaRPr lang="fr-FR"/>
          </a:p>
        </p:txBody>
      </p:sp>
      <p:sp>
        <p:nvSpPr>
          <p:cNvPr id="5" name="Espace réservé du pied de page 4">
            <a:extLst>
              <a:ext uri="{FF2B5EF4-FFF2-40B4-BE49-F238E27FC236}">
                <a16:creationId xmlns:a16="http://schemas.microsoft.com/office/drawing/2014/main" id="{2CE1D23A-FCAE-478C-C9E0-75D6A5A9F7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F4E7F-1F6B-FD8C-198C-9AB654EAE59E}"/>
              </a:ext>
            </a:extLst>
          </p:cNvPr>
          <p:cNvSpPr>
            <a:spLocks noGrp="1"/>
          </p:cNvSpPr>
          <p:nvPr>
            <p:ph type="sldNum" sz="quarter" idx="12"/>
          </p:nvPr>
        </p:nvSpPr>
        <p:spPr/>
        <p:txBody>
          <a:bodyPr/>
          <a:lstStyle/>
          <a:p>
            <a:fld id="{BF920058-4DD5-43BE-8911-03151830F3B6}" type="slidenum">
              <a:rPr lang="fr-FR" smtClean="0"/>
              <a:t>‹N°›</a:t>
            </a:fld>
            <a:endParaRPr lang="fr-FR"/>
          </a:p>
        </p:txBody>
      </p:sp>
    </p:spTree>
    <p:extLst>
      <p:ext uri="{BB962C8B-B14F-4D97-AF65-F5344CB8AC3E}">
        <p14:creationId xmlns:p14="http://schemas.microsoft.com/office/powerpoint/2010/main" val="337759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D4372-9F85-2405-A102-B5F366E313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9B0AE4B-0B44-4E0C-4739-AD5ABF8F9A2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3C971AC-1B67-B9FA-A7C5-EACF935DDB9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5ED62C0-4C6D-1497-DD83-8030C50A7046}"/>
              </a:ext>
            </a:extLst>
          </p:cNvPr>
          <p:cNvSpPr>
            <a:spLocks noGrp="1"/>
          </p:cNvSpPr>
          <p:nvPr>
            <p:ph type="dt" sz="half" idx="10"/>
          </p:nvPr>
        </p:nvSpPr>
        <p:spPr/>
        <p:txBody>
          <a:bodyPr/>
          <a:lstStyle/>
          <a:p>
            <a:fld id="{51289830-C205-4404-952F-AC6A649B0483}" type="datetimeFigureOut">
              <a:rPr lang="fr-FR" smtClean="0"/>
              <a:t>08/09/2024</a:t>
            </a:fld>
            <a:endParaRPr lang="fr-FR"/>
          </a:p>
        </p:txBody>
      </p:sp>
      <p:sp>
        <p:nvSpPr>
          <p:cNvPr id="6" name="Espace réservé du pied de page 5">
            <a:extLst>
              <a:ext uri="{FF2B5EF4-FFF2-40B4-BE49-F238E27FC236}">
                <a16:creationId xmlns:a16="http://schemas.microsoft.com/office/drawing/2014/main" id="{EDCAFC1A-D72F-B116-2BB5-723AFCA039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2E1A8C-A5A7-A487-B2B8-83474F623917}"/>
              </a:ext>
            </a:extLst>
          </p:cNvPr>
          <p:cNvSpPr>
            <a:spLocks noGrp="1"/>
          </p:cNvSpPr>
          <p:nvPr>
            <p:ph type="sldNum" sz="quarter" idx="12"/>
          </p:nvPr>
        </p:nvSpPr>
        <p:spPr/>
        <p:txBody>
          <a:bodyPr/>
          <a:lstStyle/>
          <a:p>
            <a:fld id="{BF920058-4DD5-43BE-8911-03151830F3B6}" type="slidenum">
              <a:rPr lang="fr-FR" smtClean="0"/>
              <a:t>‹N°›</a:t>
            </a:fld>
            <a:endParaRPr lang="fr-FR"/>
          </a:p>
        </p:txBody>
      </p:sp>
    </p:spTree>
    <p:extLst>
      <p:ext uri="{BB962C8B-B14F-4D97-AF65-F5344CB8AC3E}">
        <p14:creationId xmlns:p14="http://schemas.microsoft.com/office/powerpoint/2010/main" val="293589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E52893-3AC7-8CD1-2CBD-DAF9B87F9B2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53C633A-E83F-671B-0E22-61625A68B3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827C17D-EB81-ABBB-5C23-85C19770466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3499122-A0BE-0A39-BD2E-C6850F812C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B5923B7-844F-90A5-A667-FF8A1F7E9A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BAC375A-2F87-A34B-4970-86AE8162BC4D}"/>
              </a:ext>
            </a:extLst>
          </p:cNvPr>
          <p:cNvSpPr>
            <a:spLocks noGrp="1"/>
          </p:cNvSpPr>
          <p:nvPr>
            <p:ph type="dt" sz="half" idx="10"/>
          </p:nvPr>
        </p:nvSpPr>
        <p:spPr/>
        <p:txBody>
          <a:bodyPr/>
          <a:lstStyle/>
          <a:p>
            <a:fld id="{51289830-C205-4404-952F-AC6A649B0483}" type="datetimeFigureOut">
              <a:rPr lang="fr-FR" smtClean="0"/>
              <a:t>08/09/2024</a:t>
            </a:fld>
            <a:endParaRPr lang="fr-FR"/>
          </a:p>
        </p:txBody>
      </p:sp>
      <p:sp>
        <p:nvSpPr>
          <p:cNvPr id="8" name="Espace réservé du pied de page 7">
            <a:extLst>
              <a:ext uri="{FF2B5EF4-FFF2-40B4-BE49-F238E27FC236}">
                <a16:creationId xmlns:a16="http://schemas.microsoft.com/office/drawing/2014/main" id="{28EBEF7F-FC7E-9B8D-653A-735D2A25E2A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ADD3B64-930D-8BA9-85E1-42690EAF6CC1}"/>
              </a:ext>
            </a:extLst>
          </p:cNvPr>
          <p:cNvSpPr>
            <a:spLocks noGrp="1"/>
          </p:cNvSpPr>
          <p:nvPr>
            <p:ph type="sldNum" sz="quarter" idx="12"/>
          </p:nvPr>
        </p:nvSpPr>
        <p:spPr/>
        <p:txBody>
          <a:bodyPr/>
          <a:lstStyle/>
          <a:p>
            <a:fld id="{BF920058-4DD5-43BE-8911-03151830F3B6}" type="slidenum">
              <a:rPr lang="fr-FR" smtClean="0"/>
              <a:t>‹N°›</a:t>
            </a:fld>
            <a:endParaRPr lang="fr-FR"/>
          </a:p>
        </p:txBody>
      </p:sp>
    </p:spTree>
    <p:extLst>
      <p:ext uri="{BB962C8B-B14F-4D97-AF65-F5344CB8AC3E}">
        <p14:creationId xmlns:p14="http://schemas.microsoft.com/office/powerpoint/2010/main" val="67165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B4848-7A7F-A87A-33C2-FA10E0629DD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99B284-9E6C-0E46-0EA0-D933ECC0741F}"/>
              </a:ext>
            </a:extLst>
          </p:cNvPr>
          <p:cNvSpPr>
            <a:spLocks noGrp="1"/>
          </p:cNvSpPr>
          <p:nvPr>
            <p:ph type="dt" sz="half" idx="10"/>
          </p:nvPr>
        </p:nvSpPr>
        <p:spPr/>
        <p:txBody>
          <a:bodyPr/>
          <a:lstStyle/>
          <a:p>
            <a:fld id="{51289830-C205-4404-952F-AC6A649B0483}" type="datetimeFigureOut">
              <a:rPr lang="fr-FR" smtClean="0"/>
              <a:t>08/09/2024</a:t>
            </a:fld>
            <a:endParaRPr lang="fr-FR"/>
          </a:p>
        </p:txBody>
      </p:sp>
      <p:sp>
        <p:nvSpPr>
          <p:cNvPr id="4" name="Espace réservé du pied de page 3">
            <a:extLst>
              <a:ext uri="{FF2B5EF4-FFF2-40B4-BE49-F238E27FC236}">
                <a16:creationId xmlns:a16="http://schemas.microsoft.com/office/drawing/2014/main" id="{484B5748-7A32-9B7C-23DA-3E7796D1C5E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D4C6D76-A7AE-67CE-77DD-8587F426217A}"/>
              </a:ext>
            </a:extLst>
          </p:cNvPr>
          <p:cNvSpPr>
            <a:spLocks noGrp="1"/>
          </p:cNvSpPr>
          <p:nvPr>
            <p:ph type="sldNum" sz="quarter" idx="12"/>
          </p:nvPr>
        </p:nvSpPr>
        <p:spPr/>
        <p:txBody>
          <a:bodyPr/>
          <a:lstStyle/>
          <a:p>
            <a:fld id="{BF920058-4DD5-43BE-8911-03151830F3B6}" type="slidenum">
              <a:rPr lang="fr-FR" smtClean="0"/>
              <a:t>‹N°›</a:t>
            </a:fld>
            <a:endParaRPr lang="fr-FR"/>
          </a:p>
        </p:txBody>
      </p:sp>
    </p:spTree>
    <p:extLst>
      <p:ext uri="{BB962C8B-B14F-4D97-AF65-F5344CB8AC3E}">
        <p14:creationId xmlns:p14="http://schemas.microsoft.com/office/powerpoint/2010/main" val="415972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6779F5-6161-2A19-0119-A91AD2AAFCDD}"/>
              </a:ext>
            </a:extLst>
          </p:cNvPr>
          <p:cNvSpPr>
            <a:spLocks noGrp="1"/>
          </p:cNvSpPr>
          <p:nvPr>
            <p:ph type="dt" sz="half" idx="10"/>
          </p:nvPr>
        </p:nvSpPr>
        <p:spPr/>
        <p:txBody>
          <a:bodyPr/>
          <a:lstStyle/>
          <a:p>
            <a:fld id="{51289830-C205-4404-952F-AC6A649B0483}" type="datetimeFigureOut">
              <a:rPr lang="fr-FR" smtClean="0"/>
              <a:t>08/09/2024</a:t>
            </a:fld>
            <a:endParaRPr lang="fr-FR"/>
          </a:p>
        </p:txBody>
      </p:sp>
      <p:sp>
        <p:nvSpPr>
          <p:cNvPr id="3" name="Espace réservé du pied de page 2">
            <a:extLst>
              <a:ext uri="{FF2B5EF4-FFF2-40B4-BE49-F238E27FC236}">
                <a16:creationId xmlns:a16="http://schemas.microsoft.com/office/drawing/2014/main" id="{BCA491DE-BD94-8AAA-9092-5BFDCD0DD05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D71A3EB-70CC-8A9A-44F5-A99AEE3DCE96}"/>
              </a:ext>
            </a:extLst>
          </p:cNvPr>
          <p:cNvSpPr>
            <a:spLocks noGrp="1"/>
          </p:cNvSpPr>
          <p:nvPr>
            <p:ph type="sldNum" sz="quarter" idx="12"/>
          </p:nvPr>
        </p:nvSpPr>
        <p:spPr/>
        <p:txBody>
          <a:bodyPr/>
          <a:lstStyle/>
          <a:p>
            <a:fld id="{BF920058-4DD5-43BE-8911-03151830F3B6}" type="slidenum">
              <a:rPr lang="fr-FR" smtClean="0"/>
              <a:t>‹N°›</a:t>
            </a:fld>
            <a:endParaRPr lang="fr-FR"/>
          </a:p>
        </p:txBody>
      </p:sp>
    </p:spTree>
    <p:extLst>
      <p:ext uri="{BB962C8B-B14F-4D97-AF65-F5344CB8AC3E}">
        <p14:creationId xmlns:p14="http://schemas.microsoft.com/office/powerpoint/2010/main" val="278583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46CB6-A8B7-1DF5-BE16-D7184EF2322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55A0FEC-79F5-D910-8D50-AA6364323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D4E6600-39A8-D097-D336-FBF0D2E01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DD813C-5443-800D-1811-B19F781B55CF}"/>
              </a:ext>
            </a:extLst>
          </p:cNvPr>
          <p:cNvSpPr>
            <a:spLocks noGrp="1"/>
          </p:cNvSpPr>
          <p:nvPr>
            <p:ph type="dt" sz="half" idx="10"/>
          </p:nvPr>
        </p:nvSpPr>
        <p:spPr/>
        <p:txBody>
          <a:bodyPr/>
          <a:lstStyle/>
          <a:p>
            <a:fld id="{51289830-C205-4404-952F-AC6A649B0483}" type="datetimeFigureOut">
              <a:rPr lang="fr-FR" smtClean="0"/>
              <a:t>08/09/2024</a:t>
            </a:fld>
            <a:endParaRPr lang="fr-FR"/>
          </a:p>
        </p:txBody>
      </p:sp>
      <p:sp>
        <p:nvSpPr>
          <p:cNvPr id="6" name="Espace réservé du pied de page 5">
            <a:extLst>
              <a:ext uri="{FF2B5EF4-FFF2-40B4-BE49-F238E27FC236}">
                <a16:creationId xmlns:a16="http://schemas.microsoft.com/office/drawing/2014/main" id="{EDE391DB-E4DE-80BC-09C3-413B920B32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1E67CA-FB47-BDB6-F1DF-E6A501388349}"/>
              </a:ext>
            </a:extLst>
          </p:cNvPr>
          <p:cNvSpPr>
            <a:spLocks noGrp="1"/>
          </p:cNvSpPr>
          <p:nvPr>
            <p:ph type="sldNum" sz="quarter" idx="12"/>
          </p:nvPr>
        </p:nvSpPr>
        <p:spPr/>
        <p:txBody>
          <a:bodyPr/>
          <a:lstStyle/>
          <a:p>
            <a:fld id="{BF920058-4DD5-43BE-8911-03151830F3B6}" type="slidenum">
              <a:rPr lang="fr-FR" smtClean="0"/>
              <a:t>‹N°›</a:t>
            </a:fld>
            <a:endParaRPr lang="fr-FR"/>
          </a:p>
        </p:txBody>
      </p:sp>
    </p:spTree>
    <p:extLst>
      <p:ext uri="{BB962C8B-B14F-4D97-AF65-F5344CB8AC3E}">
        <p14:creationId xmlns:p14="http://schemas.microsoft.com/office/powerpoint/2010/main" val="280670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25592-3662-CB3E-25EE-100E5DBBF83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2091A83-8C07-DC48-D96B-EE4872FB7B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B33D83D-1DE2-1831-1B81-9D7BD3942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5662CB-EF7D-A9DC-5A59-322C864173E6}"/>
              </a:ext>
            </a:extLst>
          </p:cNvPr>
          <p:cNvSpPr>
            <a:spLocks noGrp="1"/>
          </p:cNvSpPr>
          <p:nvPr>
            <p:ph type="dt" sz="half" idx="10"/>
          </p:nvPr>
        </p:nvSpPr>
        <p:spPr/>
        <p:txBody>
          <a:bodyPr/>
          <a:lstStyle/>
          <a:p>
            <a:fld id="{51289830-C205-4404-952F-AC6A649B0483}" type="datetimeFigureOut">
              <a:rPr lang="fr-FR" smtClean="0"/>
              <a:t>08/09/2024</a:t>
            </a:fld>
            <a:endParaRPr lang="fr-FR"/>
          </a:p>
        </p:txBody>
      </p:sp>
      <p:sp>
        <p:nvSpPr>
          <p:cNvPr id="6" name="Espace réservé du pied de page 5">
            <a:extLst>
              <a:ext uri="{FF2B5EF4-FFF2-40B4-BE49-F238E27FC236}">
                <a16:creationId xmlns:a16="http://schemas.microsoft.com/office/drawing/2014/main" id="{77001558-492C-C0EA-5A8E-4ED15A0F8C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443F774-B280-9C6D-82C6-E59AB8A45EDB}"/>
              </a:ext>
            </a:extLst>
          </p:cNvPr>
          <p:cNvSpPr>
            <a:spLocks noGrp="1"/>
          </p:cNvSpPr>
          <p:nvPr>
            <p:ph type="sldNum" sz="quarter" idx="12"/>
          </p:nvPr>
        </p:nvSpPr>
        <p:spPr/>
        <p:txBody>
          <a:bodyPr/>
          <a:lstStyle/>
          <a:p>
            <a:fld id="{BF920058-4DD5-43BE-8911-03151830F3B6}" type="slidenum">
              <a:rPr lang="fr-FR" smtClean="0"/>
              <a:t>‹N°›</a:t>
            </a:fld>
            <a:endParaRPr lang="fr-FR"/>
          </a:p>
        </p:txBody>
      </p:sp>
    </p:spTree>
    <p:extLst>
      <p:ext uri="{BB962C8B-B14F-4D97-AF65-F5344CB8AC3E}">
        <p14:creationId xmlns:p14="http://schemas.microsoft.com/office/powerpoint/2010/main" val="239867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31AD11-017E-4130-7172-723480C2D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3052F35-C902-B9ED-DBFF-5B2C4DA34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65EB9E-7EE7-55F3-FB09-788F6FA10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289830-C205-4404-952F-AC6A649B0483}" type="datetimeFigureOut">
              <a:rPr lang="fr-FR" smtClean="0"/>
              <a:t>08/09/2024</a:t>
            </a:fld>
            <a:endParaRPr lang="fr-FR"/>
          </a:p>
        </p:txBody>
      </p:sp>
      <p:sp>
        <p:nvSpPr>
          <p:cNvPr id="5" name="Espace réservé du pied de page 4">
            <a:extLst>
              <a:ext uri="{FF2B5EF4-FFF2-40B4-BE49-F238E27FC236}">
                <a16:creationId xmlns:a16="http://schemas.microsoft.com/office/drawing/2014/main" id="{1F12024A-1594-44E5-6C13-1CA6597EE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1645BAF-4189-C1B5-E56D-66E85AC5E7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920058-4DD5-43BE-8911-03151830F3B6}" type="slidenum">
              <a:rPr lang="fr-FR" smtClean="0"/>
              <a:t>‹N°›</a:t>
            </a:fld>
            <a:endParaRPr lang="fr-FR"/>
          </a:p>
        </p:txBody>
      </p:sp>
    </p:spTree>
    <p:extLst>
      <p:ext uri="{BB962C8B-B14F-4D97-AF65-F5344CB8AC3E}">
        <p14:creationId xmlns:p14="http://schemas.microsoft.com/office/powerpoint/2010/main" val="432173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12.xml"/><Relationship Id="rId6" Type="http://schemas.openxmlformats.org/officeDocument/2006/relationships/image" Target="../media/image14.emf"/><Relationship Id="rId11" Type="http://schemas.openxmlformats.org/officeDocument/2006/relationships/image" Target="../media/image9.png"/><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my.rotary.org/fr" TargetMode="Externa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mailto:rotary-district1650@outlook.fr" TargetMode="Externa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package" Target="../embeddings/Microsoft_Excel_Worksheet1.xlsx"/><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package" Target="../embeddings/Microsoft_Excel_Worksheet2.xlsx"/><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png"/><Relationship Id="rId7" Type="http://schemas.openxmlformats.org/officeDocument/2006/relationships/package" Target="../embeddings/Microsoft_Excel_Worksheet4.xlsx"/><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package" Target="../embeddings/Microsoft_Excel_Worksheet3.xlsx"/><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1drv.ms/f/s!AsSOWbS0XCG18k3Gc8_siWt1Lptl?e=FKHwd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rotary-bretagne-mayenne.org/" TargetMode="External"/><Relationship Id="rId5" Type="http://schemas.openxmlformats.org/officeDocument/2006/relationships/hyperlink" Target="https://learn.rotary.org/members/pages/41/catalogues-des-cours"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www.google.com/maps/d/edit?mid=1CziShPwtU5PehDXaGkUA3KjJwkgv5-Y&amp;usp=drive_link" TargetMode="Externa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jp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1.jpg"/><Relationship Id="rId7" Type="http://schemas.openxmlformats.org/officeDocument/2006/relationships/package" Target="../embeddings/Microsoft_Excel_Worksheet5.xlsx"/><Relationship Id="rId12" Type="http://schemas.openxmlformats.org/officeDocument/2006/relationships/image" Target="../media/image41.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package" Target="../embeddings/Microsoft_Excel_Worksheet7.xlsx"/><Relationship Id="rId5" Type="http://schemas.openxmlformats.org/officeDocument/2006/relationships/image" Target="../media/image3.jpg"/><Relationship Id="rId10" Type="http://schemas.openxmlformats.org/officeDocument/2006/relationships/image" Target="../media/image40.emf"/><Relationship Id="rId4" Type="http://schemas.openxmlformats.org/officeDocument/2006/relationships/image" Target="../media/image2.png"/><Relationship Id="rId9" Type="http://schemas.openxmlformats.org/officeDocument/2006/relationships/package" Target="../embeddings/Microsoft_Excel_Worksheet6.xlsx"/></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jp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2.png"/><Relationship Id="rId7" Type="http://schemas.openxmlformats.org/officeDocument/2006/relationships/image" Target="../media/image4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g"/><Relationship Id="rId10" Type="http://schemas.openxmlformats.org/officeDocument/2006/relationships/image" Target="../media/image48.png"/><Relationship Id="rId4" Type="http://schemas.openxmlformats.org/officeDocument/2006/relationships/image" Target="../media/image3.jpg"/><Relationship Id="rId9"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5">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16" name="ZoneTexte 15">
            <a:extLst>
              <a:ext uri="{FF2B5EF4-FFF2-40B4-BE49-F238E27FC236}">
                <a16:creationId xmlns:a16="http://schemas.microsoft.com/office/drawing/2014/main" id="{AC573EDF-A7B3-01E5-1640-834921C9FA23}"/>
              </a:ext>
            </a:extLst>
          </p:cNvPr>
          <p:cNvSpPr txBox="1"/>
          <p:nvPr/>
        </p:nvSpPr>
        <p:spPr>
          <a:xfrm>
            <a:off x="2852928" y="2262004"/>
            <a:ext cx="6486144" cy="1323439"/>
          </a:xfrm>
          <a:prstGeom prst="rect">
            <a:avLst/>
          </a:prstGeom>
          <a:noFill/>
          <a:ln>
            <a:solidFill>
              <a:srgbClr val="FF6600"/>
            </a:solidFill>
          </a:ln>
        </p:spPr>
        <p:txBody>
          <a:bodyPr wrap="square" rtlCol="0">
            <a:spAutoFit/>
          </a:bodyPr>
          <a:lstStyle/>
          <a:p>
            <a:pPr algn="ctr"/>
            <a:r>
              <a:rPr lang="fr-FR" sz="4800" b="1" dirty="0">
                <a:solidFill>
                  <a:srgbClr val="FF6600"/>
                </a:solidFill>
                <a:latin typeface="Open Sans ExtraBold" panose="020F0502020204030204" pitchFamily="34" charset="0"/>
                <a:ea typeface="Open Sans ExtraBold" panose="020F0502020204030204" pitchFamily="34" charset="0"/>
                <a:cs typeface="Open Sans ExtraBold" panose="020F0502020204030204" pitchFamily="34" charset="0"/>
              </a:rPr>
              <a:t>SEMINAIRE EFFECTIF </a:t>
            </a:r>
          </a:p>
          <a:p>
            <a:pPr algn="ctr"/>
            <a:r>
              <a:rPr lang="fr-FR" sz="3200" dirty="0">
                <a:solidFill>
                  <a:srgbClr val="FF6600"/>
                </a:solidFill>
                <a:latin typeface="Open Sans ExtraBold" panose="020F0502020204030204" pitchFamily="34" charset="0"/>
                <a:ea typeface="Open Sans ExtraBold" panose="020F0502020204030204" pitchFamily="34" charset="0"/>
                <a:cs typeface="Open Sans ExtraBold" panose="020F0502020204030204" pitchFamily="34" charset="0"/>
              </a:rPr>
              <a:t>DU 7 SEPTEMBRE 2024</a:t>
            </a:r>
          </a:p>
        </p:txBody>
      </p:sp>
    </p:spTree>
    <p:extLst>
      <p:ext uri="{BB962C8B-B14F-4D97-AF65-F5344CB8AC3E}">
        <p14:creationId xmlns:p14="http://schemas.microsoft.com/office/powerpoint/2010/main" val="1007807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1493D-C162-9F6A-3E52-160D3A3E5B41}"/>
              </a:ext>
            </a:extLst>
          </p:cNvPr>
          <p:cNvSpPr/>
          <p:nvPr/>
        </p:nvSpPr>
        <p:spPr>
          <a:xfrm>
            <a:off x="2847073" y="142988"/>
            <a:ext cx="1990725" cy="10953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ZoneTexte 3">
            <a:extLst>
              <a:ext uri="{FF2B5EF4-FFF2-40B4-BE49-F238E27FC236}">
                <a16:creationId xmlns:a16="http://schemas.microsoft.com/office/drawing/2014/main" id="{CC4D8419-E969-EDDC-5125-19A6B5B72644}"/>
              </a:ext>
            </a:extLst>
          </p:cNvPr>
          <p:cNvSpPr txBox="1"/>
          <p:nvPr/>
        </p:nvSpPr>
        <p:spPr>
          <a:xfrm>
            <a:off x="0" y="182501"/>
            <a:ext cx="12137703" cy="3816429"/>
          </a:xfrm>
          <a:prstGeom prst="rect">
            <a:avLst/>
          </a:prstGeom>
          <a:noFill/>
        </p:spPr>
        <p:txBody>
          <a:bodyPr wrap="square" rtlCol="0">
            <a:spAutoFit/>
          </a:bodyPr>
          <a:lstStyle/>
          <a:p>
            <a:pPr algn="ctr"/>
            <a:r>
              <a:rPr lang="fr-FR" sz="5400" dirty="0">
                <a:solidFill>
                  <a:srgbClr val="002060"/>
                </a:solidFill>
                <a:latin typeface="Arial" panose="020B0604020202020204" pitchFamily="34" charset="0"/>
                <a:cs typeface="Arial" panose="020B0604020202020204" pitchFamily="34" charset="0"/>
              </a:rPr>
              <a:t>Soit un total </a:t>
            </a:r>
          </a:p>
          <a:p>
            <a:pPr algn="ctr"/>
            <a:r>
              <a:rPr lang="fr-FR" sz="5400" dirty="0">
                <a:solidFill>
                  <a:srgbClr val="002060"/>
                </a:solidFill>
                <a:latin typeface="Arial" panose="020B0604020202020204" pitchFamily="34" charset="0"/>
                <a:cs typeface="Arial" panose="020B0604020202020204" pitchFamily="34" charset="0"/>
              </a:rPr>
              <a:t>pour le District 1650</a:t>
            </a:r>
          </a:p>
          <a:p>
            <a:pPr algn="ctr"/>
            <a:r>
              <a:rPr lang="fr-FR" sz="5400" dirty="0">
                <a:solidFill>
                  <a:srgbClr val="002060"/>
                </a:solidFill>
                <a:latin typeface="Arial" panose="020B0604020202020204" pitchFamily="34" charset="0"/>
                <a:cs typeface="Arial" panose="020B0604020202020204" pitchFamily="34" charset="0"/>
              </a:rPr>
              <a:t>Au 28 Août 2024,</a:t>
            </a:r>
          </a:p>
          <a:p>
            <a:pPr algn="ctr"/>
            <a:r>
              <a:rPr lang="fr-FR" sz="2000" dirty="0">
                <a:solidFill>
                  <a:srgbClr val="002060"/>
                </a:solidFill>
                <a:latin typeface="Arial" panose="020B0604020202020204" pitchFamily="34" charset="0"/>
                <a:cs typeface="Arial" panose="020B0604020202020204" pitchFamily="34" charset="0"/>
              </a:rPr>
              <a:t> </a:t>
            </a:r>
          </a:p>
          <a:p>
            <a:pPr algn="ctr"/>
            <a:r>
              <a:rPr lang="fr-FR" sz="6000" b="1" dirty="0">
                <a:solidFill>
                  <a:srgbClr val="002060"/>
                </a:solidFill>
                <a:latin typeface="Arial" panose="020B0604020202020204" pitchFamily="34" charset="0"/>
                <a:cs typeface="Arial" panose="020B0604020202020204" pitchFamily="34" charset="0"/>
              </a:rPr>
              <a:t>de 1237 membres (+2 sur n-1)</a:t>
            </a:r>
          </a:p>
        </p:txBody>
      </p:sp>
      <p:pic>
        <p:nvPicPr>
          <p:cNvPr id="6" name="Image 5">
            <a:extLst>
              <a:ext uri="{FF2B5EF4-FFF2-40B4-BE49-F238E27FC236}">
                <a16:creationId xmlns:a16="http://schemas.microsoft.com/office/drawing/2014/main" id="{8A7213FC-FA9A-B399-3054-3CFF93BAF8F6}"/>
              </a:ext>
            </a:extLst>
          </p:cNvPr>
          <p:cNvPicPr>
            <a:picLocks noChangeAspect="1"/>
          </p:cNvPicPr>
          <p:nvPr/>
        </p:nvPicPr>
        <p:blipFill>
          <a:blip r:embed="rId2"/>
          <a:stretch>
            <a:fillRect/>
          </a:stretch>
        </p:blipFill>
        <p:spPr>
          <a:xfrm>
            <a:off x="1353312" y="5614443"/>
            <a:ext cx="4348269" cy="683831"/>
          </a:xfrm>
          <a:prstGeom prst="rect">
            <a:avLst/>
          </a:prstGeom>
        </p:spPr>
      </p:pic>
      <p:graphicFrame>
        <p:nvGraphicFramePr>
          <p:cNvPr id="10" name="Tableau 9">
            <a:extLst>
              <a:ext uri="{FF2B5EF4-FFF2-40B4-BE49-F238E27FC236}">
                <a16:creationId xmlns:a16="http://schemas.microsoft.com/office/drawing/2014/main" id="{032FCF52-0491-03E5-F409-FF5C04F24896}"/>
              </a:ext>
            </a:extLst>
          </p:cNvPr>
          <p:cNvGraphicFramePr>
            <a:graphicFrameLocks noGrp="1"/>
          </p:cNvGraphicFramePr>
          <p:nvPr>
            <p:extLst>
              <p:ext uri="{D42A27DB-BD31-4B8C-83A1-F6EECF244321}">
                <p14:modId xmlns:p14="http://schemas.microsoft.com/office/powerpoint/2010/main" val="4205498367"/>
              </p:ext>
            </p:extLst>
          </p:nvPr>
        </p:nvGraphicFramePr>
        <p:xfrm>
          <a:off x="5758738" y="4313021"/>
          <a:ext cx="2750186" cy="475118"/>
        </p:xfrm>
        <a:graphic>
          <a:graphicData uri="http://schemas.openxmlformats.org/drawingml/2006/table">
            <a:tbl>
              <a:tblPr>
                <a:tableStyleId>{5C22544A-7EE6-4342-B048-85BDC9FD1C3A}</a:tableStyleId>
              </a:tblPr>
              <a:tblGrid>
                <a:gridCol w="1375093">
                  <a:extLst>
                    <a:ext uri="{9D8B030D-6E8A-4147-A177-3AD203B41FA5}">
                      <a16:colId xmlns:a16="http://schemas.microsoft.com/office/drawing/2014/main" val="2716157936"/>
                    </a:ext>
                  </a:extLst>
                </a:gridCol>
                <a:gridCol w="1375093">
                  <a:extLst>
                    <a:ext uri="{9D8B030D-6E8A-4147-A177-3AD203B41FA5}">
                      <a16:colId xmlns:a16="http://schemas.microsoft.com/office/drawing/2014/main" val="1557049081"/>
                    </a:ext>
                  </a:extLst>
                </a:gridCol>
              </a:tblGrid>
              <a:tr h="475118">
                <a:tc>
                  <a:txBody>
                    <a:bodyPr/>
                    <a:lstStyle/>
                    <a:p>
                      <a:pPr algn="ctr" fontAlgn="ctr"/>
                      <a:r>
                        <a:rPr lang="fr-FR" sz="2000" b="1" u="none" strike="noStrike" dirty="0">
                          <a:effectLst/>
                        </a:rPr>
                        <a:t>Femmes</a:t>
                      </a:r>
                      <a:endParaRPr lang="fr-FR" sz="2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2000" b="1" u="none" strike="noStrike" dirty="0">
                          <a:effectLst/>
                        </a:rPr>
                        <a:t>Hommes</a:t>
                      </a:r>
                      <a:endParaRPr lang="fr-FR" sz="20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69445570"/>
                  </a:ext>
                </a:extLst>
              </a:tr>
            </a:tbl>
          </a:graphicData>
        </a:graphic>
      </p:graphicFrame>
      <p:pic>
        <p:nvPicPr>
          <p:cNvPr id="27" name="Image 26">
            <a:extLst>
              <a:ext uri="{FF2B5EF4-FFF2-40B4-BE49-F238E27FC236}">
                <a16:creationId xmlns:a16="http://schemas.microsoft.com/office/drawing/2014/main" id="{53B221EF-59FB-CA27-6303-9A218A1413B8}"/>
              </a:ext>
            </a:extLst>
          </p:cNvPr>
          <p:cNvPicPr>
            <a:picLocks noChangeAspect="1"/>
          </p:cNvPicPr>
          <p:nvPr/>
        </p:nvPicPr>
        <p:blipFill>
          <a:blip r:embed="rId3"/>
          <a:stretch>
            <a:fillRect/>
          </a:stretch>
        </p:blipFill>
        <p:spPr>
          <a:xfrm>
            <a:off x="3225081" y="5179493"/>
            <a:ext cx="2476500" cy="389467"/>
          </a:xfrm>
          <a:prstGeom prst="rect">
            <a:avLst/>
          </a:prstGeom>
        </p:spPr>
      </p:pic>
      <p:pic>
        <p:nvPicPr>
          <p:cNvPr id="31" name="Image 30">
            <a:extLst>
              <a:ext uri="{FF2B5EF4-FFF2-40B4-BE49-F238E27FC236}">
                <a16:creationId xmlns:a16="http://schemas.microsoft.com/office/drawing/2014/main" id="{1190B9FC-DA9C-CB68-E9FD-B7C45A208FBA}"/>
              </a:ext>
            </a:extLst>
          </p:cNvPr>
          <p:cNvPicPr>
            <a:picLocks noChangeAspect="1"/>
          </p:cNvPicPr>
          <p:nvPr/>
        </p:nvPicPr>
        <p:blipFill>
          <a:blip r:embed="rId4"/>
          <a:stretch>
            <a:fillRect/>
          </a:stretch>
        </p:blipFill>
        <p:spPr>
          <a:xfrm>
            <a:off x="3225081" y="4767284"/>
            <a:ext cx="2476500" cy="389467"/>
          </a:xfrm>
          <a:prstGeom prst="rect">
            <a:avLst/>
          </a:prstGeom>
        </p:spPr>
      </p:pic>
      <p:pic>
        <p:nvPicPr>
          <p:cNvPr id="7" name="Image 6">
            <a:extLst>
              <a:ext uri="{FF2B5EF4-FFF2-40B4-BE49-F238E27FC236}">
                <a16:creationId xmlns:a16="http://schemas.microsoft.com/office/drawing/2014/main" id="{002D2243-CAF5-4661-079E-306747B6C512}"/>
              </a:ext>
            </a:extLst>
          </p:cNvPr>
          <p:cNvPicPr>
            <a:picLocks noChangeAspect="1"/>
          </p:cNvPicPr>
          <p:nvPr/>
        </p:nvPicPr>
        <p:blipFill>
          <a:blip r:embed="rId5"/>
          <a:stretch>
            <a:fillRect/>
          </a:stretch>
        </p:blipFill>
        <p:spPr>
          <a:xfrm>
            <a:off x="5758738" y="4790025"/>
            <a:ext cx="2750186" cy="389467"/>
          </a:xfrm>
          <a:prstGeom prst="rect">
            <a:avLst/>
          </a:prstGeom>
        </p:spPr>
      </p:pic>
      <p:pic>
        <p:nvPicPr>
          <p:cNvPr id="13" name="Image 12">
            <a:extLst>
              <a:ext uri="{FF2B5EF4-FFF2-40B4-BE49-F238E27FC236}">
                <a16:creationId xmlns:a16="http://schemas.microsoft.com/office/drawing/2014/main" id="{35C41FEF-279B-BB59-CFBD-499CFF068291}"/>
              </a:ext>
            </a:extLst>
          </p:cNvPr>
          <p:cNvPicPr>
            <a:picLocks noChangeAspect="1"/>
          </p:cNvPicPr>
          <p:nvPr/>
        </p:nvPicPr>
        <p:blipFill>
          <a:blip r:embed="rId6"/>
          <a:stretch>
            <a:fillRect/>
          </a:stretch>
        </p:blipFill>
        <p:spPr>
          <a:xfrm>
            <a:off x="5758738" y="5202234"/>
            <a:ext cx="2750186" cy="389467"/>
          </a:xfrm>
          <a:prstGeom prst="rect">
            <a:avLst/>
          </a:prstGeom>
        </p:spPr>
      </p:pic>
      <p:pic>
        <p:nvPicPr>
          <p:cNvPr id="15" name="Image 14">
            <a:extLst>
              <a:ext uri="{FF2B5EF4-FFF2-40B4-BE49-F238E27FC236}">
                <a16:creationId xmlns:a16="http://schemas.microsoft.com/office/drawing/2014/main" id="{1263B691-6C0E-C64E-7CF5-3D93277C9155}"/>
              </a:ext>
            </a:extLst>
          </p:cNvPr>
          <p:cNvPicPr>
            <a:picLocks noChangeAspect="1"/>
          </p:cNvPicPr>
          <p:nvPr/>
        </p:nvPicPr>
        <p:blipFill>
          <a:blip r:embed="rId7"/>
          <a:stretch>
            <a:fillRect/>
          </a:stretch>
        </p:blipFill>
        <p:spPr>
          <a:xfrm>
            <a:off x="5758739" y="5614443"/>
            <a:ext cx="2750186" cy="683830"/>
          </a:xfrm>
          <a:prstGeom prst="rect">
            <a:avLst/>
          </a:prstGeom>
        </p:spPr>
      </p:pic>
      <p:pic>
        <p:nvPicPr>
          <p:cNvPr id="17" name="Image 16">
            <a:extLst>
              <a:ext uri="{FF2B5EF4-FFF2-40B4-BE49-F238E27FC236}">
                <a16:creationId xmlns:a16="http://schemas.microsoft.com/office/drawing/2014/main" id="{3A6A1195-E2DF-699A-0886-F34026CD0345}"/>
              </a:ext>
            </a:extLst>
          </p:cNvPr>
          <p:cNvPicPr>
            <a:picLocks noChangeAspect="1"/>
          </p:cNvPicPr>
          <p:nvPr/>
        </p:nvPicPr>
        <p:blipFill>
          <a:blip r:embed="rId8"/>
          <a:stretch>
            <a:fillRect/>
          </a:stretch>
        </p:blipFill>
        <p:spPr>
          <a:xfrm>
            <a:off x="8566081" y="4790025"/>
            <a:ext cx="982232" cy="389467"/>
          </a:xfrm>
          <a:prstGeom prst="rect">
            <a:avLst/>
          </a:prstGeom>
        </p:spPr>
      </p:pic>
      <p:pic>
        <p:nvPicPr>
          <p:cNvPr id="19" name="Image 18">
            <a:extLst>
              <a:ext uri="{FF2B5EF4-FFF2-40B4-BE49-F238E27FC236}">
                <a16:creationId xmlns:a16="http://schemas.microsoft.com/office/drawing/2014/main" id="{40D9B0C3-8273-68A6-BC0C-8465B5EB097B}"/>
              </a:ext>
            </a:extLst>
          </p:cNvPr>
          <p:cNvPicPr>
            <a:picLocks noChangeAspect="1"/>
          </p:cNvPicPr>
          <p:nvPr/>
        </p:nvPicPr>
        <p:blipFill>
          <a:blip r:embed="rId9"/>
          <a:stretch>
            <a:fillRect/>
          </a:stretch>
        </p:blipFill>
        <p:spPr>
          <a:xfrm>
            <a:off x="8566081" y="5202234"/>
            <a:ext cx="982232" cy="389467"/>
          </a:xfrm>
          <a:prstGeom prst="rect">
            <a:avLst/>
          </a:prstGeom>
        </p:spPr>
      </p:pic>
      <p:pic>
        <p:nvPicPr>
          <p:cNvPr id="21" name="Image 20">
            <a:extLst>
              <a:ext uri="{FF2B5EF4-FFF2-40B4-BE49-F238E27FC236}">
                <a16:creationId xmlns:a16="http://schemas.microsoft.com/office/drawing/2014/main" id="{75D6B1F4-C3BD-C8F8-9469-EC0EE34F2502}"/>
              </a:ext>
            </a:extLst>
          </p:cNvPr>
          <p:cNvPicPr>
            <a:picLocks noChangeAspect="1"/>
          </p:cNvPicPr>
          <p:nvPr/>
        </p:nvPicPr>
        <p:blipFill>
          <a:blip r:embed="rId10"/>
          <a:stretch>
            <a:fillRect/>
          </a:stretch>
        </p:blipFill>
        <p:spPr>
          <a:xfrm>
            <a:off x="8566081" y="5628671"/>
            <a:ext cx="982232" cy="669601"/>
          </a:xfrm>
          <a:prstGeom prst="rect">
            <a:avLst/>
          </a:prstGeom>
        </p:spPr>
      </p:pic>
      <p:pic>
        <p:nvPicPr>
          <p:cNvPr id="22" name="Image 21">
            <a:extLst>
              <a:ext uri="{FF2B5EF4-FFF2-40B4-BE49-F238E27FC236}">
                <a16:creationId xmlns:a16="http://schemas.microsoft.com/office/drawing/2014/main" id="{29287041-CC45-4044-2063-E061C6EA6846}"/>
              </a:ext>
            </a:extLst>
          </p:cNvPr>
          <p:cNvPicPr>
            <a:picLocks noChangeAspect="1"/>
          </p:cNvPicPr>
          <p:nvPr/>
        </p:nvPicPr>
        <p:blipFill>
          <a:blip r:embed="rId11"/>
          <a:stretch>
            <a:fillRect/>
          </a:stretch>
        </p:blipFill>
        <p:spPr>
          <a:xfrm>
            <a:off x="10211383" y="5980495"/>
            <a:ext cx="1743607" cy="695004"/>
          </a:xfrm>
          <a:prstGeom prst="rect">
            <a:avLst/>
          </a:prstGeom>
        </p:spPr>
      </p:pic>
    </p:spTree>
    <p:extLst>
      <p:ext uri="{BB962C8B-B14F-4D97-AF65-F5344CB8AC3E}">
        <p14:creationId xmlns:p14="http://schemas.microsoft.com/office/powerpoint/2010/main" val="368759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Equilibre par tranche d’âge</a:t>
            </a:r>
          </a:p>
        </p:txBody>
      </p:sp>
      <p:graphicFrame>
        <p:nvGraphicFramePr>
          <p:cNvPr id="7" name="Graphique 6">
            <a:extLst>
              <a:ext uri="{FF2B5EF4-FFF2-40B4-BE49-F238E27FC236}">
                <a16:creationId xmlns:a16="http://schemas.microsoft.com/office/drawing/2014/main" id="{DA35BC94-68FF-4E53-C3C9-2F3B5669ED5E}"/>
              </a:ext>
            </a:extLst>
          </p:cNvPr>
          <p:cNvGraphicFramePr>
            <a:graphicFrameLocks/>
          </p:cNvGraphicFramePr>
          <p:nvPr/>
        </p:nvGraphicFramePr>
        <p:xfrm>
          <a:off x="3636264" y="1509754"/>
          <a:ext cx="7409688" cy="4827037"/>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74AC01CA-27CF-A01D-9D53-D83E18E6A889}"/>
              </a:ext>
            </a:extLst>
          </p:cNvPr>
          <p:cNvSpPr/>
          <p:nvPr/>
        </p:nvSpPr>
        <p:spPr>
          <a:xfrm>
            <a:off x="6364224" y="5897880"/>
            <a:ext cx="1453896" cy="438911"/>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1511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4F698C6-4745-488E-9409-0D502B2FFC7F}"/>
              </a:ext>
            </a:extLst>
          </p:cNvPr>
          <p:cNvSpPr txBox="1"/>
          <p:nvPr/>
        </p:nvSpPr>
        <p:spPr>
          <a:xfrm>
            <a:off x="466390" y="332238"/>
            <a:ext cx="11259218" cy="769441"/>
          </a:xfrm>
          <a:prstGeom prst="rect">
            <a:avLst/>
          </a:prstGeom>
          <a:noFill/>
        </p:spPr>
        <p:txBody>
          <a:bodyPr wrap="square" rtlCol="0">
            <a:spAutoFit/>
          </a:bodyPr>
          <a:lstStyle/>
          <a:p>
            <a:pPr algn="ctr"/>
            <a:r>
              <a:rPr lang="fr-FR" sz="4400" dirty="0">
                <a:solidFill>
                  <a:srgbClr val="002060"/>
                </a:solidFill>
                <a:latin typeface="Arial" panose="020B0604020202020204" pitchFamily="34" charset="0"/>
                <a:cs typeface="Arial" panose="020B0604020202020204" pitchFamily="34" charset="0"/>
              </a:rPr>
              <a:t>Avec des départs, mais aussi des arrivées</a:t>
            </a:r>
          </a:p>
        </p:txBody>
      </p:sp>
      <p:pic>
        <p:nvPicPr>
          <p:cNvPr id="3" name="Image 2">
            <a:extLst>
              <a:ext uri="{FF2B5EF4-FFF2-40B4-BE49-F238E27FC236}">
                <a16:creationId xmlns:a16="http://schemas.microsoft.com/office/drawing/2014/main" id="{85BD1230-F01B-66F7-9655-7821797E924A}"/>
              </a:ext>
            </a:extLst>
          </p:cNvPr>
          <p:cNvPicPr>
            <a:picLocks noChangeAspect="1"/>
          </p:cNvPicPr>
          <p:nvPr/>
        </p:nvPicPr>
        <p:blipFill>
          <a:blip r:embed="rId3"/>
          <a:srcRect t="23408"/>
          <a:stretch/>
        </p:blipFill>
        <p:spPr>
          <a:xfrm>
            <a:off x="5801756" y="2350008"/>
            <a:ext cx="5854728" cy="3107817"/>
          </a:xfrm>
          <a:prstGeom prst="rect">
            <a:avLst/>
          </a:prstGeom>
        </p:spPr>
      </p:pic>
      <p:pic>
        <p:nvPicPr>
          <p:cNvPr id="7" name="Image 6">
            <a:extLst>
              <a:ext uri="{FF2B5EF4-FFF2-40B4-BE49-F238E27FC236}">
                <a16:creationId xmlns:a16="http://schemas.microsoft.com/office/drawing/2014/main" id="{46F74FA2-3164-0857-C7C2-02FCEC0CECA9}"/>
              </a:ext>
            </a:extLst>
          </p:cNvPr>
          <p:cNvPicPr>
            <a:picLocks noChangeAspect="1"/>
          </p:cNvPicPr>
          <p:nvPr/>
        </p:nvPicPr>
        <p:blipFill>
          <a:blip r:embed="rId4"/>
          <a:srcRect t="23408"/>
          <a:stretch/>
        </p:blipFill>
        <p:spPr>
          <a:xfrm>
            <a:off x="584199" y="2350008"/>
            <a:ext cx="4513019" cy="3107817"/>
          </a:xfrm>
          <a:prstGeom prst="rect">
            <a:avLst/>
          </a:prstGeom>
        </p:spPr>
      </p:pic>
      <p:pic>
        <p:nvPicPr>
          <p:cNvPr id="8" name="Image 7">
            <a:extLst>
              <a:ext uri="{FF2B5EF4-FFF2-40B4-BE49-F238E27FC236}">
                <a16:creationId xmlns:a16="http://schemas.microsoft.com/office/drawing/2014/main" id="{74C69314-5C32-9628-33FB-5F230523FDB3}"/>
              </a:ext>
            </a:extLst>
          </p:cNvPr>
          <p:cNvPicPr>
            <a:picLocks noChangeAspect="1"/>
          </p:cNvPicPr>
          <p:nvPr/>
        </p:nvPicPr>
        <p:blipFill>
          <a:blip r:embed="rId5"/>
          <a:stretch>
            <a:fillRect/>
          </a:stretch>
        </p:blipFill>
        <p:spPr>
          <a:xfrm>
            <a:off x="10135713" y="5992750"/>
            <a:ext cx="1743607" cy="695004"/>
          </a:xfrm>
          <a:prstGeom prst="rect">
            <a:avLst/>
          </a:prstGeom>
        </p:spPr>
      </p:pic>
      <p:pic>
        <p:nvPicPr>
          <p:cNvPr id="4" name="Image 3">
            <a:extLst>
              <a:ext uri="{FF2B5EF4-FFF2-40B4-BE49-F238E27FC236}">
                <a16:creationId xmlns:a16="http://schemas.microsoft.com/office/drawing/2014/main" id="{D33B616D-A694-991F-9FFB-B2A1C28CE04D}"/>
              </a:ext>
            </a:extLst>
          </p:cNvPr>
          <p:cNvPicPr>
            <a:picLocks noChangeAspect="1"/>
          </p:cNvPicPr>
          <p:nvPr/>
        </p:nvPicPr>
        <p:blipFill>
          <a:blip r:embed="rId4"/>
          <a:srcRect b="84479"/>
          <a:stretch/>
        </p:blipFill>
        <p:spPr>
          <a:xfrm>
            <a:off x="584199" y="1410946"/>
            <a:ext cx="4513019" cy="629795"/>
          </a:xfrm>
          <a:prstGeom prst="rect">
            <a:avLst/>
          </a:prstGeom>
        </p:spPr>
      </p:pic>
      <p:pic>
        <p:nvPicPr>
          <p:cNvPr id="5" name="Image 4">
            <a:extLst>
              <a:ext uri="{FF2B5EF4-FFF2-40B4-BE49-F238E27FC236}">
                <a16:creationId xmlns:a16="http://schemas.microsoft.com/office/drawing/2014/main" id="{262C3573-3C94-5251-0F56-24F0B563A1DB}"/>
              </a:ext>
            </a:extLst>
          </p:cNvPr>
          <p:cNvPicPr>
            <a:picLocks noChangeAspect="1"/>
          </p:cNvPicPr>
          <p:nvPr/>
        </p:nvPicPr>
        <p:blipFill>
          <a:blip r:embed="rId3"/>
          <a:srcRect l="-7488" t="-5974" b="90453"/>
          <a:stretch/>
        </p:blipFill>
        <p:spPr>
          <a:xfrm>
            <a:off x="5363378" y="1168530"/>
            <a:ext cx="6293106" cy="629795"/>
          </a:xfrm>
          <a:prstGeom prst="rect">
            <a:avLst/>
          </a:prstGeom>
        </p:spPr>
      </p:pic>
    </p:spTree>
    <p:extLst>
      <p:ext uri="{BB962C8B-B14F-4D97-AF65-F5344CB8AC3E}">
        <p14:creationId xmlns:p14="http://schemas.microsoft.com/office/powerpoint/2010/main" val="208408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5">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Démissions </a:t>
            </a:r>
          </a:p>
        </p:txBody>
      </p:sp>
      <p:graphicFrame>
        <p:nvGraphicFramePr>
          <p:cNvPr id="2" name="Graphique 1">
            <a:extLst>
              <a:ext uri="{FF2B5EF4-FFF2-40B4-BE49-F238E27FC236}">
                <a16:creationId xmlns:a16="http://schemas.microsoft.com/office/drawing/2014/main" id="{F22DC5EF-F3B4-F0C9-5DDC-0BF6728C6502}"/>
              </a:ext>
            </a:extLst>
          </p:cNvPr>
          <p:cNvGraphicFramePr>
            <a:graphicFrameLocks/>
          </p:cNvGraphicFramePr>
          <p:nvPr>
            <p:extLst>
              <p:ext uri="{D42A27DB-BD31-4B8C-83A1-F6EECF244321}">
                <p14:modId xmlns:p14="http://schemas.microsoft.com/office/powerpoint/2010/main" val="661084722"/>
              </p:ext>
            </p:extLst>
          </p:nvPr>
        </p:nvGraphicFramePr>
        <p:xfrm>
          <a:off x="3810000" y="1161288"/>
          <a:ext cx="7674864" cy="5028686"/>
        </p:xfrm>
        <a:graphic>
          <a:graphicData uri="http://schemas.openxmlformats.org/drawingml/2006/chart">
            <c:chart xmlns:c="http://schemas.openxmlformats.org/drawingml/2006/chart" xmlns:r="http://schemas.openxmlformats.org/officeDocument/2006/relationships" r:id="rId6"/>
          </a:graphicData>
        </a:graphic>
      </p:graphicFrame>
      <p:sp>
        <p:nvSpPr>
          <p:cNvPr id="4" name="ZoneTexte 3">
            <a:extLst>
              <a:ext uri="{FF2B5EF4-FFF2-40B4-BE49-F238E27FC236}">
                <a16:creationId xmlns:a16="http://schemas.microsoft.com/office/drawing/2014/main" id="{11EAB91B-2FD0-D97C-6808-78559F533968}"/>
              </a:ext>
            </a:extLst>
          </p:cNvPr>
          <p:cNvSpPr txBox="1"/>
          <p:nvPr/>
        </p:nvSpPr>
        <p:spPr>
          <a:xfrm>
            <a:off x="5404104" y="2760709"/>
            <a:ext cx="987552"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1200" dirty="0"/>
              <a:t>+ de 6 ans </a:t>
            </a:r>
          </a:p>
        </p:txBody>
      </p:sp>
    </p:spTree>
    <p:extLst>
      <p:ext uri="{BB962C8B-B14F-4D97-AF65-F5344CB8AC3E}">
        <p14:creationId xmlns:p14="http://schemas.microsoft.com/office/powerpoint/2010/main" val="149771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5">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Démissions </a:t>
            </a:r>
          </a:p>
        </p:txBody>
      </p:sp>
      <p:graphicFrame>
        <p:nvGraphicFramePr>
          <p:cNvPr id="7" name="Graphique 6">
            <a:extLst>
              <a:ext uri="{FF2B5EF4-FFF2-40B4-BE49-F238E27FC236}">
                <a16:creationId xmlns:a16="http://schemas.microsoft.com/office/drawing/2014/main" id="{D379DF95-7A9C-B131-859C-03C22F87AC2A}"/>
              </a:ext>
            </a:extLst>
          </p:cNvPr>
          <p:cNvGraphicFramePr>
            <a:graphicFrameLocks/>
          </p:cNvGraphicFramePr>
          <p:nvPr>
            <p:extLst>
              <p:ext uri="{D42A27DB-BD31-4B8C-83A1-F6EECF244321}">
                <p14:modId xmlns:p14="http://schemas.microsoft.com/office/powerpoint/2010/main" val="611354728"/>
              </p:ext>
            </p:extLst>
          </p:nvPr>
        </p:nvGraphicFramePr>
        <p:xfrm>
          <a:off x="3376168" y="1004309"/>
          <a:ext cx="7903464" cy="52120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1200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1493D-C162-9F6A-3E52-160D3A3E5B41}"/>
              </a:ext>
            </a:extLst>
          </p:cNvPr>
          <p:cNvSpPr/>
          <p:nvPr/>
        </p:nvSpPr>
        <p:spPr>
          <a:xfrm>
            <a:off x="2619375" y="161925"/>
            <a:ext cx="1990725" cy="10953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ZoneTexte 3">
            <a:extLst>
              <a:ext uri="{FF2B5EF4-FFF2-40B4-BE49-F238E27FC236}">
                <a16:creationId xmlns:a16="http://schemas.microsoft.com/office/drawing/2014/main" id="{CC4D8419-E969-EDDC-5125-19A6B5B72644}"/>
              </a:ext>
            </a:extLst>
          </p:cNvPr>
          <p:cNvSpPr txBox="1"/>
          <p:nvPr/>
        </p:nvSpPr>
        <p:spPr>
          <a:xfrm>
            <a:off x="0" y="449429"/>
            <a:ext cx="12192000" cy="5570756"/>
          </a:xfrm>
          <a:prstGeom prst="rect">
            <a:avLst/>
          </a:prstGeom>
          <a:noFill/>
        </p:spPr>
        <p:txBody>
          <a:bodyPr wrap="square" rtlCol="0">
            <a:spAutoFit/>
          </a:bodyPr>
          <a:lstStyle/>
          <a:p>
            <a:pPr algn="ctr"/>
            <a:r>
              <a:rPr lang="fr-FR" sz="4800" b="1" dirty="0">
                <a:solidFill>
                  <a:srgbClr val="002060"/>
                </a:solidFill>
                <a:latin typeface="Arial" panose="020B0604020202020204" pitchFamily="34" charset="0"/>
                <a:cs typeface="Arial" panose="020B0604020202020204" pitchFamily="34" charset="0"/>
              </a:rPr>
              <a:t>MERCI …</a:t>
            </a:r>
          </a:p>
          <a:p>
            <a:pPr algn="ctr"/>
            <a:r>
              <a:rPr lang="fr-FR" sz="4800" dirty="0">
                <a:solidFill>
                  <a:srgbClr val="002060"/>
                </a:solidFill>
                <a:latin typeface="Arial" panose="020B0604020202020204" pitchFamily="34" charset="0"/>
                <a:cs typeface="Arial" panose="020B0604020202020204" pitchFamily="34" charset="0"/>
              </a:rPr>
              <a:t>d’avoir pris conscience qu’au-delà des enjeux de notre District, ce sont nos clubs qui sont concernés.</a:t>
            </a:r>
          </a:p>
          <a:p>
            <a:pPr algn="ctr"/>
            <a:endParaRPr lang="fr-FR" sz="2000" dirty="0">
              <a:solidFill>
                <a:srgbClr val="002060"/>
              </a:solidFill>
              <a:latin typeface="Arial" panose="020B0604020202020204" pitchFamily="34" charset="0"/>
              <a:cs typeface="Arial" panose="020B0604020202020204" pitchFamily="34" charset="0"/>
            </a:endParaRPr>
          </a:p>
          <a:p>
            <a:pPr algn="ctr"/>
            <a:r>
              <a:rPr lang="fr-FR" sz="4800" b="1" dirty="0">
                <a:solidFill>
                  <a:srgbClr val="002060"/>
                </a:solidFill>
                <a:latin typeface="Arial" panose="020B0604020202020204" pitchFamily="34" charset="0"/>
                <a:cs typeface="Arial" panose="020B0604020202020204" pitchFamily="34" charset="0"/>
              </a:rPr>
              <a:t>La bataille du seuil est presque gagnée, </a:t>
            </a:r>
          </a:p>
          <a:p>
            <a:pPr algn="ctr"/>
            <a:r>
              <a:rPr lang="fr-FR" sz="4800" dirty="0">
                <a:solidFill>
                  <a:srgbClr val="002060"/>
                </a:solidFill>
                <a:latin typeface="Arial" panose="020B0604020202020204" pitchFamily="34" charset="0"/>
                <a:cs typeface="Arial" panose="020B0604020202020204" pitchFamily="34" charset="0"/>
              </a:rPr>
              <a:t>il nous faut la gagner…</a:t>
            </a:r>
          </a:p>
          <a:p>
            <a:pPr algn="ctr"/>
            <a:r>
              <a:rPr lang="fr-FR" sz="4800" dirty="0">
                <a:solidFill>
                  <a:srgbClr val="002060"/>
                </a:solidFill>
                <a:latin typeface="Arial" panose="020B0604020202020204" pitchFamily="34" charset="0"/>
                <a:cs typeface="Arial" panose="020B0604020202020204" pitchFamily="34" charset="0"/>
              </a:rPr>
              <a:t>et surtout conforter nos positions</a:t>
            </a:r>
          </a:p>
        </p:txBody>
      </p:sp>
      <p:pic>
        <p:nvPicPr>
          <p:cNvPr id="2" name="Image 1">
            <a:extLst>
              <a:ext uri="{FF2B5EF4-FFF2-40B4-BE49-F238E27FC236}">
                <a16:creationId xmlns:a16="http://schemas.microsoft.com/office/drawing/2014/main" id="{CED5013D-863C-3865-4642-EC2BB1BDF9EA}"/>
              </a:ext>
            </a:extLst>
          </p:cNvPr>
          <p:cNvPicPr>
            <a:picLocks noChangeAspect="1"/>
          </p:cNvPicPr>
          <p:nvPr/>
        </p:nvPicPr>
        <p:blipFill>
          <a:blip r:embed="rId2"/>
          <a:stretch>
            <a:fillRect/>
          </a:stretch>
        </p:blipFill>
        <p:spPr>
          <a:xfrm>
            <a:off x="10335946" y="6061069"/>
            <a:ext cx="1743607" cy="695004"/>
          </a:xfrm>
          <a:prstGeom prst="rect">
            <a:avLst/>
          </a:prstGeom>
        </p:spPr>
      </p:pic>
    </p:spTree>
    <p:extLst>
      <p:ext uri="{BB962C8B-B14F-4D97-AF65-F5344CB8AC3E}">
        <p14:creationId xmlns:p14="http://schemas.microsoft.com/office/powerpoint/2010/main" val="325022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1493D-C162-9F6A-3E52-160D3A3E5B41}"/>
              </a:ext>
            </a:extLst>
          </p:cNvPr>
          <p:cNvSpPr/>
          <p:nvPr/>
        </p:nvSpPr>
        <p:spPr>
          <a:xfrm>
            <a:off x="2619375" y="161925"/>
            <a:ext cx="1990725" cy="10953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ZoneTexte 3">
            <a:extLst>
              <a:ext uri="{FF2B5EF4-FFF2-40B4-BE49-F238E27FC236}">
                <a16:creationId xmlns:a16="http://schemas.microsoft.com/office/drawing/2014/main" id="{CC4D8419-E969-EDDC-5125-19A6B5B72644}"/>
              </a:ext>
            </a:extLst>
          </p:cNvPr>
          <p:cNvSpPr txBox="1"/>
          <p:nvPr/>
        </p:nvSpPr>
        <p:spPr>
          <a:xfrm>
            <a:off x="-1" y="1257300"/>
            <a:ext cx="12192001" cy="3416320"/>
          </a:xfrm>
          <a:prstGeom prst="rect">
            <a:avLst/>
          </a:prstGeom>
          <a:noFill/>
        </p:spPr>
        <p:txBody>
          <a:bodyPr wrap="square" rtlCol="0">
            <a:spAutoFit/>
          </a:bodyPr>
          <a:lstStyle/>
          <a:p>
            <a:pPr algn="ctr"/>
            <a:r>
              <a:rPr lang="fr-FR" sz="4800" dirty="0">
                <a:solidFill>
                  <a:srgbClr val="002060"/>
                </a:solidFill>
                <a:latin typeface="Arial" panose="020B0604020202020204" pitchFamily="34" charset="0"/>
                <a:cs typeface="Arial" panose="020B0604020202020204" pitchFamily="34" charset="0"/>
              </a:rPr>
              <a:t>C’est tout à fait possible…</a:t>
            </a:r>
          </a:p>
          <a:p>
            <a:pPr algn="ctr"/>
            <a:endParaRPr lang="fr-FR" sz="800" dirty="0">
              <a:solidFill>
                <a:srgbClr val="002060"/>
              </a:solidFill>
              <a:latin typeface="Arial" panose="020B0604020202020204" pitchFamily="34" charset="0"/>
              <a:cs typeface="Arial" panose="020B0604020202020204" pitchFamily="34" charset="0"/>
            </a:endParaRPr>
          </a:p>
          <a:p>
            <a:pPr algn="ctr"/>
            <a:r>
              <a:rPr lang="fr-FR" sz="8000" b="1" dirty="0">
                <a:solidFill>
                  <a:srgbClr val="002060"/>
                </a:solidFill>
                <a:latin typeface="Arial" panose="020B0604020202020204" pitchFamily="34" charset="0"/>
                <a:cs typeface="Arial" panose="020B0604020202020204" pitchFamily="34" charset="0"/>
              </a:rPr>
              <a:t>avec vous,</a:t>
            </a:r>
          </a:p>
          <a:p>
            <a:pPr algn="ctr"/>
            <a:r>
              <a:rPr lang="fr-FR" sz="8000" b="1" dirty="0">
                <a:solidFill>
                  <a:srgbClr val="002060"/>
                </a:solidFill>
                <a:latin typeface="Arial" panose="020B0604020202020204" pitchFamily="34" charset="0"/>
                <a:cs typeface="Arial" panose="020B0604020202020204" pitchFamily="34" charset="0"/>
              </a:rPr>
              <a:t>Ensemble…</a:t>
            </a:r>
          </a:p>
        </p:txBody>
      </p:sp>
      <p:pic>
        <p:nvPicPr>
          <p:cNvPr id="5" name="Image 4">
            <a:extLst>
              <a:ext uri="{FF2B5EF4-FFF2-40B4-BE49-F238E27FC236}">
                <a16:creationId xmlns:a16="http://schemas.microsoft.com/office/drawing/2014/main" id="{EB8D4CD8-7E45-AD37-0A95-4BE930BC97C5}"/>
              </a:ext>
            </a:extLst>
          </p:cNvPr>
          <p:cNvPicPr>
            <a:picLocks noChangeAspect="1"/>
          </p:cNvPicPr>
          <p:nvPr/>
        </p:nvPicPr>
        <p:blipFill>
          <a:blip r:embed="rId2"/>
          <a:stretch>
            <a:fillRect/>
          </a:stretch>
        </p:blipFill>
        <p:spPr>
          <a:xfrm>
            <a:off x="10183546" y="5970748"/>
            <a:ext cx="1743607" cy="695004"/>
          </a:xfrm>
          <a:prstGeom prst="rect">
            <a:avLst/>
          </a:prstGeom>
        </p:spPr>
      </p:pic>
    </p:spTree>
    <p:extLst>
      <p:ext uri="{BB962C8B-B14F-4D97-AF65-F5344CB8AC3E}">
        <p14:creationId xmlns:p14="http://schemas.microsoft.com/office/powerpoint/2010/main" val="81129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5">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pic>
        <p:nvPicPr>
          <p:cNvPr id="4" name="Image 3">
            <a:extLst>
              <a:ext uri="{FF2B5EF4-FFF2-40B4-BE49-F238E27FC236}">
                <a16:creationId xmlns:a16="http://schemas.microsoft.com/office/drawing/2014/main" id="{ACBE09A6-4C3B-722A-42CC-CBB3852B90DF}"/>
              </a:ext>
            </a:extLst>
          </p:cNvPr>
          <p:cNvPicPr>
            <a:picLocks noChangeAspect="1"/>
          </p:cNvPicPr>
          <p:nvPr/>
        </p:nvPicPr>
        <p:blipFill>
          <a:blip r:embed="rId6"/>
          <a:stretch>
            <a:fillRect/>
          </a:stretch>
        </p:blipFill>
        <p:spPr>
          <a:xfrm>
            <a:off x="994650" y="2623449"/>
            <a:ext cx="10202699" cy="2972215"/>
          </a:xfrm>
          <a:prstGeom prst="rect">
            <a:avLst/>
          </a:prstGeom>
        </p:spPr>
      </p:pic>
      <p:sp>
        <p:nvSpPr>
          <p:cNvPr id="6" name="ZoneTexte 5">
            <a:extLst>
              <a:ext uri="{FF2B5EF4-FFF2-40B4-BE49-F238E27FC236}">
                <a16:creationId xmlns:a16="http://schemas.microsoft.com/office/drawing/2014/main" id="{5992FB77-A45C-1D9D-E22B-F26D7B08656B}"/>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Les chiffres pour les clubs </a:t>
            </a:r>
          </a:p>
        </p:txBody>
      </p:sp>
      <p:sp>
        <p:nvSpPr>
          <p:cNvPr id="2" name="ZoneTexte 1">
            <a:extLst>
              <a:ext uri="{FF2B5EF4-FFF2-40B4-BE49-F238E27FC236}">
                <a16:creationId xmlns:a16="http://schemas.microsoft.com/office/drawing/2014/main" id="{1BD0C302-8CC9-EA62-9EEF-BC94A3062C22}"/>
              </a:ext>
            </a:extLst>
          </p:cNvPr>
          <p:cNvSpPr txBox="1"/>
          <p:nvPr/>
        </p:nvSpPr>
        <p:spPr>
          <a:xfrm rot="18858195">
            <a:off x="3517233" y="2669834"/>
            <a:ext cx="6373368" cy="1323439"/>
          </a:xfrm>
          <a:prstGeom prst="rect">
            <a:avLst/>
          </a:prstGeom>
          <a:noFill/>
        </p:spPr>
        <p:txBody>
          <a:bodyPr wrap="square" rtlCol="0">
            <a:spAutoFit/>
          </a:bodyPr>
          <a:lstStyle/>
          <a:p>
            <a:r>
              <a:rPr lang="fr-FR" sz="8000" dirty="0">
                <a:solidFill>
                  <a:schemeClr val="bg1">
                    <a:lumMod val="85000"/>
                  </a:schemeClr>
                </a:solidFill>
                <a:latin typeface="Avenir Next LT Pro Light" panose="020B0304020202020204" pitchFamily="34" charset="0"/>
              </a:rPr>
              <a:t>Exemple</a:t>
            </a:r>
            <a:r>
              <a:rPr lang="fr-FR" sz="8000" dirty="0">
                <a:solidFill>
                  <a:schemeClr val="bg1">
                    <a:lumMod val="85000"/>
                  </a:schemeClr>
                </a:solidFill>
              </a:rPr>
              <a:t> </a:t>
            </a:r>
          </a:p>
        </p:txBody>
      </p:sp>
    </p:spTree>
    <p:extLst>
      <p:ext uri="{BB962C8B-B14F-4D97-AF65-F5344CB8AC3E}">
        <p14:creationId xmlns:p14="http://schemas.microsoft.com/office/powerpoint/2010/main" val="1761108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6" name="Rectangle 5">
            <a:extLst>
              <a:ext uri="{FF2B5EF4-FFF2-40B4-BE49-F238E27FC236}">
                <a16:creationId xmlns:a16="http://schemas.microsoft.com/office/drawing/2014/main" id="{64691783-45AA-86AF-8EE9-3A852A9F2996}"/>
              </a:ext>
            </a:extLst>
          </p:cNvPr>
          <p:cNvSpPr/>
          <p:nvPr/>
        </p:nvSpPr>
        <p:spPr>
          <a:xfrm>
            <a:off x="3107387" y="1975610"/>
            <a:ext cx="612649" cy="624983"/>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790B9CF5-D59E-BC46-96FD-53D43381CD12}"/>
              </a:ext>
            </a:extLst>
          </p:cNvPr>
          <p:cNvSpPr txBox="1"/>
          <p:nvPr/>
        </p:nvSpPr>
        <p:spPr>
          <a:xfrm>
            <a:off x="2761488" y="1841242"/>
            <a:ext cx="9732264" cy="5016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La gestion des prospects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4800" b="1"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4800" dirty="0">
                <a:solidFill>
                  <a:srgbClr val="002060"/>
                </a:solidFill>
                <a:latin typeface="Arial" panose="020B0604020202020204" pitchFamily="34" charset="0"/>
                <a:cs typeface="Arial" panose="020B0604020202020204" pitchFamily="34" charset="0"/>
              </a:rPr>
              <a:t>q</a:t>
            </a:r>
            <a:r>
              <a:rPr kumimoji="0" lang="fr-FR" sz="4800" i="0"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ui</a:t>
            </a:r>
            <a:r>
              <a:rPr kumimoji="0" lang="fr-FR" sz="4800" i="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nous sollicitent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4800" b="1"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i="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Via le site « My Rotary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5"/>
              </a:rPr>
              <a:t>https://my.rotary.org/fr</a:t>
            </a:r>
            <a:endParaRPr kumimoji="0" lang="fr-FR" sz="2800" b="1" i="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800" b="1" i="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 name="Image 4">
            <a:extLst>
              <a:ext uri="{FF2B5EF4-FFF2-40B4-BE49-F238E27FC236}">
                <a16:creationId xmlns:a16="http://schemas.microsoft.com/office/drawing/2014/main" id="{A170E83F-C6BA-B1FA-8B8A-A3AE908ED189}"/>
              </a:ext>
            </a:extLst>
          </p:cNvPr>
          <p:cNvPicPr>
            <a:picLocks noChangeAspect="1"/>
          </p:cNvPicPr>
          <p:nvPr/>
        </p:nvPicPr>
        <p:blipFill>
          <a:blip r:embed="rId6"/>
          <a:srcRect t="13027" r="51755"/>
          <a:stretch/>
        </p:blipFill>
        <p:spPr>
          <a:xfrm>
            <a:off x="140779" y="2724912"/>
            <a:ext cx="2178177" cy="2452116"/>
          </a:xfrm>
          <a:prstGeom prst="rect">
            <a:avLst/>
          </a:prstGeom>
        </p:spPr>
      </p:pic>
      <p:sp>
        <p:nvSpPr>
          <p:cNvPr id="7" name="ZoneTexte 6">
            <a:extLst>
              <a:ext uri="{FF2B5EF4-FFF2-40B4-BE49-F238E27FC236}">
                <a16:creationId xmlns:a16="http://schemas.microsoft.com/office/drawing/2014/main" id="{3D54488C-754B-C198-D49C-C01B1D143E96}"/>
              </a:ext>
            </a:extLst>
          </p:cNvPr>
          <p:cNvSpPr txBox="1"/>
          <p:nvPr/>
        </p:nvSpPr>
        <p:spPr>
          <a:xfrm>
            <a:off x="3720034" y="162062"/>
            <a:ext cx="7545373" cy="830997"/>
          </a:xfrm>
          <a:prstGeom prst="rect">
            <a:avLst/>
          </a:prstGeom>
          <a:noFill/>
          <a:ln w="28575">
            <a:solidFill>
              <a:srgbClr val="FF6600"/>
            </a:solidFill>
          </a:ln>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La gestion des prospects </a:t>
            </a:r>
          </a:p>
        </p:txBody>
      </p:sp>
    </p:spTree>
    <p:extLst>
      <p:ext uri="{BB962C8B-B14F-4D97-AF65-F5344CB8AC3E}">
        <p14:creationId xmlns:p14="http://schemas.microsoft.com/office/powerpoint/2010/main" val="3052980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6" name="Rectangle 5">
            <a:extLst>
              <a:ext uri="{FF2B5EF4-FFF2-40B4-BE49-F238E27FC236}">
                <a16:creationId xmlns:a16="http://schemas.microsoft.com/office/drawing/2014/main" id="{64691783-45AA-86AF-8EE9-3A852A9F2996}"/>
              </a:ext>
            </a:extLst>
          </p:cNvPr>
          <p:cNvSpPr/>
          <p:nvPr/>
        </p:nvSpPr>
        <p:spPr>
          <a:xfrm>
            <a:off x="2958082" y="1961990"/>
            <a:ext cx="612649" cy="624983"/>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BFF1134A-F5FD-4D2F-AB91-CD3314A5279B}"/>
              </a:ext>
            </a:extLst>
          </p:cNvPr>
          <p:cNvSpPr txBox="1"/>
          <p:nvPr/>
        </p:nvSpPr>
        <p:spPr>
          <a:xfrm>
            <a:off x="4005072" y="1961990"/>
            <a:ext cx="8186928" cy="4401205"/>
          </a:xfrm>
          <a:prstGeom prst="rect">
            <a:avLst/>
          </a:prstGeom>
          <a:noFill/>
        </p:spPr>
        <p:txBody>
          <a:bodyPr wrap="square">
            <a:spAutoFit/>
          </a:bodyPr>
          <a:lstStyle/>
          <a:p>
            <a:pPr algn="just"/>
            <a:r>
              <a:rPr lang="fr-FR" sz="2800" b="1" i="1" u="none" strike="noStrike" baseline="0" dirty="0">
                <a:solidFill>
                  <a:srgbClr val="002060"/>
                </a:solidFill>
                <a:latin typeface="Arial-ItalicMT"/>
              </a:rPr>
              <a:t>QUI FAIT QUOI ?</a:t>
            </a:r>
          </a:p>
          <a:p>
            <a:pPr algn="just"/>
            <a:endParaRPr lang="fr-FR" sz="2800" b="0" i="1" u="none" strike="noStrike" baseline="0" dirty="0">
              <a:solidFill>
                <a:srgbClr val="002060"/>
              </a:solidFill>
              <a:latin typeface="Arial-ItalicMT"/>
            </a:endParaRPr>
          </a:p>
          <a:p>
            <a:pPr marL="342900" indent="-342900" algn="just">
              <a:buFont typeface="Arial" panose="020B0604020202020204" pitchFamily="34" charset="0"/>
              <a:buChar char="•"/>
            </a:pPr>
            <a:r>
              <a:rPr lang="fr-FR" sz="2000" b="1" i="1" u="none" strike="noStrike" baseline="0" dirty="0">
                <a:solidFill>
                  <a:srgbClr val="002060"/>
                </a:solidFill>
                <a:latin typeface="Arial-ItalicMT"/>
              </a:rPr>
              <a:t>Dominique</a:t>
            </a:r>
            <a:r>
              <a:rPr lang="fr-FR" sz="2000" b="0" i="1" u="none" strike="noStrike" baseline="0" dirty="0">
                <a:solidFill>
                  <a:srgbClr val="002060"/>
                </a:solidFill>
                <a:latin typeface="Arial-ItalicMT"/>
              </a:rPr>
              <a:t> prend connaissance de ses prospects (mail </a:t>
            </a:r>
            <a:r>
              <a:rPr lang="fr-FR" sz="2000" i="1" dirty="0">
                <a:solidFill>
                  <a:srgbClr val="002060"/>
                </a:solidFill>
                <a:latin typeface="Arial-ItalicMT"/>
              </a:rPr>
              <a:t>envoyé par le RI aux Gouverneurs et aux DMC) </a:t>
            </a:r>
          </a:p>
          <a:p>
            <a:pPr marL="342900" indent="-342900" algn="just">
              <a:buFont typeface="Arial" panose="020B0604020202020204" pitchFamily="34" charset="0"/>
              <a:buChar char="•"/>
            </a:pPr>
            <a:r>
              <a:rPr lang="fr-FR" sz="2000" i="1" dirty="0">
                <a:solidFill>
                  <a:srgbClr val="002060"/>
                </a:solidFill>
                <a:latin typeface="Arial-ItalicMT"/>
              </a:rPr>
              <a:t>complète sur Rotary.org le tableau des prospects du district au fur et à mesure du traitement de ces demandes de prospects.</a:t>
            </a:r>
          </a:p>
          <a:p>
            <a:pPr marL="342900" indent="-342900" algn="just">
              <a:buFont typeface="Arial" panose="020B0604020202020204" pitchFamily="34" charset="0"/>
              <a:buChar char="•"/>
            </a:pPr>
            <a:endParaRPr lang="fr-FR" sz="2000" i="1" dirty="0">
              <a:solidFill>
                <a:srgbClr val="002060"/>
              </a:solidFill>
              <a:latin typeface="Arial-ItalicMT"/>
            </a:endParaRPr>
          </a:p>
          <a:p>
            <a:pPr marL="342900" indent="-342900" algn="just">
              <a:buFont typeface="Arial" panose="020B0604020202020204" pitchFamily="34" charset="0"/>
              <a:buChar char="•"/>
            </a:pPr>
            <a:r>
              <a:rPr lang="fr-FR" sz="2000" i="1" dirty="0">
                <a:solidFill>
                  <a:srgbClr val="002060"/>
                </a:solidFill>
                <a:latin typeface="Arial-ItalicMT"/>
              </a:rPr>
              <a:t>Il contacte tous les prospects assignés à notre district</a:t>
            </a:r>
          </a:p>
          <a:p>
            <a:pPr marL="342900" indent="-342900" algn="just">
              <a:buFont typeface="Arial" panose="020B0604020202020204" pitchFamily="34" charset="0"/>
              <a:buChar char="•"/>
            </a:pPr>
            <a:endParaRPr lang="fr-FR" sz="2000" i="1" dirty="0">
              <a:solidFill>
                <a:srgbClr val="002060"/>
              </a:solidFill>
              <a:latin typeface="Arial-ItalicMT"/>
            </a:endParaRPr>
          </a:p>
          <a:p>
            <a:pPr marL="342900" indent="-342900" algn="just">
              <a:buFont typeface="Arial" panose="020B0604020202020204" pitchFamily="34" charset="0"/>
              <a:buChar char="•"/>
            </a:pPr>
            <a:r>
              <a:rPr lang="fr-FR" sz="2000" i="1" dirty="0">
                <a:solidFill>
                  <a:srgbClr val="002060"/>
                </a:solidFill>
                <a:latin typeface="Arial-ItalicMT"/>
              </a:rPr>
              <a:t>Il examine la demande du prospect.</a:t>
            </a:r>
          </a:p>
          <a:p>
            <a:pPr marL="342900" indent="-342900" algn="just">
              <a:buFont typeface="Arial" panose="020B0604020202020204" pitchFamily="34" charset="0"/>
              <a:buChar char="•"/>
            </a:pPr>
            <a:endParaRPr lang="fr-FR" sz="2000" i="1" dirty="0">
              <a:solidFill>
                <a:srgbClr val="002060"/>
              </a:solidFill>
              <a:latin typeface="Arial-ItalicMT"/>
            </a:endParaRPr>
          </a:p>
          <a:p>
            <a:pPr marL="342900" indent="-342900" algn="just">
              <a:buFont typeface="Arial" panose="020B0604020202020204" pitchFamily="34" charset="0"/>
              <a:buChar char="•"/>
            </a:pPr>
            <a:r>
              <a:rPr lang="fr-FR" sz="2000" i="1" dirty="0">
                <a:solidFill>
                  <a:srgbClr val="002060"/>
                </a:solidFill>
                <a:latin typeface="Arial-ItalicMT"/>
              </a:rPr>
              <a:t>Et prend contact avec le prospect. </a:t>
            </a:r>
          </a:p>
          <a:p>
            <a:pPr marL="342900" indent="-342900" algn="just">
              <a:buFont typeface="Arial" panose="020B0604020202020204" pitchFamily="34" charset="0"/>
              <a:buChar char="•"/>
            </a:pPr>
            <a:endParaRPr lang="fr-FR" sz="2400" i="1" dirty="0">
              <a:solidFill>
                <a:srgbClr val="500050"/>
              </a:solidFill>
              <a:latin typeface="Arial-ItalicMT"/>
            </a:endParaRPr>
          </a:p>
        </p:txBody>
      </p:sp>
    </p:spTree>
    <p:extLst>
      <p:ext uri="{BB962C8B-B14F-4D97-AF65-F5344CB8AC3E}">
        <p14:creationId xmlns:p14="http://schemas.microsoft.com/office/powerpoint/2010/main" val="24303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16" name="ZoneTexte 15">
            <a:extLst>
              <a:ext uri="{FF2B5EF4-FFF2-40B4-BE49-F238E27FC236}">
                <a16:creationId xmlns:a16="http://schemas.microsoft.com/office/drawing/2014/main" id="{AC573EDF-A7B3-01E5-1640-834921C9FA23}"/>
              </a:ext>
            </a:extLst>
          </p:cNvPr>
          <p:cNvSpPr txBox="1"/>
          <p:nvPr/>
        </p:nvSpPr>
        <p:spPr>
          <a:xfrm>
            <a:off x="2852928" y="1859339"/>
            <a:ext cx="6486144" cy="3139321"/>
          </a:xfrm>
          <a:prstGeom prst="rect">
            <a:avLst/>
          </a:prstGeom>
          <a:noFill/>
          <a:ln>
            <a:solidFill>
              <a:srgbClr val="FF6600"/>
            </a:solidFill>
          </a:ln>
        </p:spPr>
        <p:txBody>
          <a:bodyPr wrap="square" rtlCol="0">
            <a:spAutoFit/>
          </a:bodyPr>
          <a:lstStyle/>
          <a:p>
            <a:pPr algn="ctr"/>
            <a:r>
              <a:rPr lang="fr-FR" sz="6600" dirty="0">
                <a:solidFill>
                  <a:srgbClr val="FF6600"/>
                </a:solidFill>
                <a:latin typeface="OPEN SANS "/>
                <a:ea typeface="Open Sans ExtraBold" panose="020F0502020204030204" pitchFamily="34" charset="0"/>
                <a:cs typeface="Open Sans ExtraBold" panose="020F0502020204030204" pitchFamily="34" charset="0"/>
              </a:rPr>
              <a:t>Vos attentes </a:t>
            </a:r>
          </a:p>
          <a:p>
            <a:pPr algn="ctr"/>
            <a:r>
              <a:rPr lang="fr-FR" sz="6600" dirty="0">
                <a:solidFill>
                  <a:srgbClr val="FF6600"/>
                </a:solidFill>
                <a:latin typeface="OPEN SANS "/>
                <a:ea typeface="Open Sans ExtraBold" panose="020F0502020204030204" pitchFamily="34" charset="0"/>
                <a:cs typeface="Open Sans ExtraBold" panose="020F0502020204030204" pitchFamily="34" charset="0"/>
              </a:rPr>
              <a:t> </a:t>
            </a:r>
          </a:p>
          <a:p>
            <a:pPr algn="ctr"/>
            <a:r>
              <a:rPr lang="fr-FR" sz="6600" dirty="0">
                <a:solidFill>
                  <a:srgbClr val="FF6600"/>
                </a:solidFill>
                <a:latin typeface="OPEN SANS "/>
                <a:ea typeface="Open Sans ExtraBold" panose="020F0502020204030204" pitchFamily="34" charset="0"/>
                <a:cs typeface="Open Sans ExtraBold" panose="020F0502020204030204" pitchFamily="34" charset="0"/>
              </a:rPr>
              <a:t>Vos succès </a:t>
            </a:r>
            <a:endParaRPr lang="fr-FR" sz="4400" dirty="0">
              <a:solidFill>
                <a:srgbClr val="FF6600"/>
              </a:solidFill>
              <a:latin typeface="OPEN SANS "/>
              <a:ea typeface="Open Sans ExtraBold" panose="020F0502020204030204" pitchFamily="34" charset="0"/>
              <a:cs typeface="Open Sans ExtraBold" panose="020F0502020204030204" pitchFamily="34" charset="0"/>
            </a:endParaRPr>
          </a:p>
        </p:txBody>
      </p:sp>
    </p:spTree>
    <p:extLst>
      <p:ext uri="{BB962C8B-B14F-4D97-AF65-F5344CB8AC3E}">
        <p14:creationId xmlns:p14="http://schemas.microsoft.com/office/powerpoint/2010/main" val="2841475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2" name="ZoneTexte 1">
            <a:extLst>
              <a:ext uri="{FF2B5EF4-FFF2-40B4-BE49-F238E27FC236}">
                <a16:creationId xmlns:a16="http://schemas.microsoft.com/office/drawing/2014/main" id="{3D54488C-754B-C198-D49C-C01B1D143E96}"/>
              </a:ext>
            </a:extLst>
          </p:cNvPr>
          <p:cNvSpPr txBox="1"/>
          <p:nvPr/>
        </p:nvSpPr>
        <p:spPr>
          <a:xfrm>
            <a:off x="3720034" y="162062"/>
            <a:ext cx="7545373" cy="830997"/>
          </a:xfrm>
          <a:prstGeom prst="rect">
            <a:avLst/>
          </a:prstGeom>
          <a:noFill/>
          <a:ln w="28575">
            <a:solidFill>
              <a:srgbClr val="FF6600"/>
            </a:solidFill>
          </a:ln>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La gestion des prospects </a:t>
            </a:r>
          </a:p>
        </p:txBody>
      </p:sp>
      <p:sp>
        <p:nvSpPr>
          <p:cNvPr id="6" name="Rectangle 5">
            <a:extLst>
              <a:ext uri="{FF2B5EF4-FFF2-40B4-BE49-F238E27FC236}">
                <a16:creationId xmlns:a16="http://schemas.microsoft.com/office/drawing/2014/main" id="{64691783-45AA-86AF-8EE9-3A852A9F2996}"/>
              </a:ext>
            </a:extLst>
          </p:cNvPr>
          <p:cNvSpPr/>
          <p:nvPr/>
        </p:nvSpPr>
        <p:spPr>
          <a:xfrm>
            <a:off x="2510026" y="1961990"/>
            <a:ext cx="612649" cy="624983"/>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DEC90725-4AE0-1E74-9581-92E004461085}"/>
              </a:ext>
            </a:extLst>
          </p:cNvPr>
          <p:cNvSpPr txBox="1"/>
          <p:nvPr/>
        </p:nvSpPr>
        <p:spPr>
          <a:xfrm>
            <a:off x="3315021" y="1961990"/>
            <a:ext cx="8069259" cy="3785652"/>
          </a:xfrm>
          <a:prstGeom prst="rect">
            <a:avLst/>
          </a:prstGeom>
          <a:noFill/>
        </p:spPr>
        <p:txBody>
          <a:bodyPr wrap="square">
            <a:spAutoFit/>
          </a:bodyPr>
          <a:lstStyle/>
          <a:p>
            <a:pPr marL="342900" indent="-342900" algn="just">
              <a:buFont typeface="Arial" panose="020B0604020202020204" pitchFamily="34" charset="0"/>
              <a:buChar char="•"/>
            </a:pPr>
            <a:r>
              <a:rPr lang="fr-FR" sz="2000" i="1" dirty="0">
                <a:solidFill>
                  <a:srgbClr val="002060"/>
                </a:solidFill>
                <a:latin typeface="Arial-ItalicMT"/>
              </a:rPr>
              <a:t>Suivant l’intérêt de la candidature, l’adresse par mail à l’ADG du secteur concerné </a:t>
            </a:r>
          </a:p>
          <a:p>
            <a:pPr marL="342900" indent="-342900" algn="just">
              <a:buFont typeface="Arial" panose="020B0604020202020204" pitchFamily="34" charset="0"/>
              <a:buChar char="•"/>
            </a:pPr>
            <a:r>
              <a:rPr lang="fr-FR" sz="2000" i="1" dirty="0">
                <a:solidFill>
                  <a:srgbClr val="002060"/>
                </a:solidFill>
                <a:latin typeface="Arial-ItalicMT"/>
              </a:rPr>
              <a:t>qui prendra contact avec le président et/ou le  responsable Effectif du club le plus pertinent à traiter la candidature.</a:t>
            </a:r>
          </a:p>
          <a:p>
            <a:pPr marL="342900" indent="-342900" algn="just">
              <a:buFont typeface="Arial" panose="020B0604020202020204" pitchFamily="34" charset="0"/>
              <a:buChar char="•"/>
            </a:pPr>
            <a:endParaRPr lang="fr-FR" sz="2000" i="1" dirty="0">
              <a:solidFill>
                <a:srgbClr val="002060"/>
              </a:solidFill>
              <a:latin typeface="Arial-ItalicMT"/>
            </a:endParaRPr>
          </a:p>
          <a:p>
            <a:pPr marL="342900" indent="-342900" algn="just">
              <a:buFont typeface="Arial" panose="020B0604020202020204" pitchFamily="34" charset="0"/>
              <a:buChar char="•"/>
            </a:pPr>
            <a:r>
              <a:rPr lang="fr-FR" sz="2000" i="1" dirty="0">
                <a:solidFill>
                  <a:srgbClr val="002060"/>
                </a:solidFill>
                <a:latin typeface="Arial-ItalicMT"/>
              </a:rPr>
              <a:t>l’ADG, quelque-soit la décision du club, fait retour par mail à Dominique </a:t>
            </a:r>
            <a:r>
              <a:rPr lang="fr-FR" sz="2000" b="0" i="1" u="none" strike="noStrike" baseline="0" dirty="0">
                <a:solidFill>
                  <a:srgbClr val="002060"/>
                </a:solidFill>
                <a:latin typeface="Arial-ItalicMT"/>
              </a:rPr>
              <a:t>- </a:t>
            </a:r>
            <a:r>
              <a:rPr lang="fr-FR" sz="2000" i="1" u="sng" dirty="0">
                <a:solidFill>
                  <a:srgbClr val="002060"/>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rotary-district1650@outlook.fr</a:t>
            </a:r>
            <a:r>
              <a:rPr lang="fr-FR" sz="2000" i="1" dirty="0">
                <a:solidFill>
                  <a:srgbClr val="002060"/>
                </a:solidFill>
                <a:effectLst/>
                <a:latin typeface="Arial-ItalicMT"/>
                <a:ea typeface="Calibri" panose="020F0502020204030204" pitchFamily="34" charset="0"/>
              </a:rPr>
              <a:t> - </a:t>
            </a:r>
            <a:r>
              <a:rPr lang="fr-FR" sz="2000" i="1" dirty="0">
                <a:solidFill>
                  <a:srgbClr val="002060"/>
                </a:solidFill>
                <a:latin typeface="Arial-ItalicMT"/>
              </a:rPr>
              <a:t>afin qu’il puisse renseigner le suivi des prospects sur rotary.org.</a:t>
            </a:r>
          </a:p>
          <a:p>
            <a:pPr marL="342900" indent="-342900" algn="just">
              <a:buFont typeface="Arial" panose="020B0604020202020204" pitchFamily="34" charset="0"/>
              <a:buChar char="•"/>
            </a:pPr>
            <a:endParaRPr lang="fr-FR" sz="2000" i="1" dirty="0">
              <a:solidFill>
                <a:srgbClr val="002060"/>
              </a:solidFill>
              <a:latin typeface="Arial-ItalicMT"/>
            </a:endParaRPr>
          </a:p>
          <a:p>
            <a:pPr marL="342900" indent="-342900" algn="just">
              <a:buFont typeface="Arial" panose="020B0604020202020204" pitchFamily="34" charset="0"/>
              <a:buChar char="•"/>
            </a:pPr>
            <a:r>
              <a:rPr lang="fr-FR" sz="2000" i="1" dirty="0">
                <a:solidFill>
                  <a:srgbClr val="002060"/>
                </a:solidFill>
                <a:latin typeface="Arial-ItalicMT"/>
              </a:rPr>
              <a:t>Ce dernier </a:t>
            </a:r>
            <a:r>
              <a:rPr lang="fr-FR" sz="2000" b="0" i="1" u="none" strike="noStrike" baseline="0" dirty="0">
                <a:solidFill>
                  <a:srgbClr val="002060"/>
                </a:solidFill>
                <a:latin typeface="Arial-ItalicMT"/>
              </a:rPr>
              <a:t>met à jour le tableau Excel de suivi des candidatures et le transmet au minimum une fois par mois aux ADG et à la commission Effectif du District.</a:t>
            </a:r>
            <a:endParaRPr lang="fr-FR" sz="2000" i="1" dirty="0">
              <a:solidFill>
                <a:srgbClr val="002060"/>
              </a:solidFill>
              <a:latin typeface="Arial-ItalicMT"/>
            </a:endParaRPr>
          </a:p>
        </p:txBody>
      </p:sp>
    </p:spTree>
    <p:extLst>
      <p:ext uri="{BB962C8B-B14F-4D97-AF65-F5344CB8AC3E}">
        <p14:creationId xmlns:p14="http://schemas.microsoft.com/office/powerpoint/2010/main" val="261954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A25CD3F-477C-630E-F326-7CBC2355DFF4}"/>
              </a:ext>
            </a:extLst>
          </p:cNvPr>
          <p:cNvPicPr>
            <a:picLocks noChangeAspect="1"/>
          </p:cNvPicPr>
          <p:nvPr/>
        </p:nvPicPr>
        <p:blipFill>
          <a:blip r:embed="rId2"/>
          <a:stretch>
            <a:fillRect/>
          </a:stretch>
        </p:blipFill>
        <p:spPr>
          <a:xfrm>
            <a:off x="3498112" y="0"/>
            <a:ext cx="8638952" cy="6858000"/>
          </a:xfrm>
          <a:prstGeom prst="rect">
            <a:avLst/>
          </a:prstGeom>
        </p:spPr>
      </p:pic>
      <p:sp>
        <p:nvSpPr>
          <p:cNvPr id="3" name="ZoneTexte 2">
            <a:extLst>
              <a:ext uri="{FF2B5EF4-FFF2-40B4-BE49-F238E27FC236}">
                <a16:creationId xmlns:a16="http://schemas.microsoft.com/office/drawing/2014/main" id="{4DCFC9C5-DB74-DA0A-ABB8-870939392A1B}"/>
              </a:ext>
            </a:extLst>
          </p:cNvPr>
          <p:cNvSpPr txBox="1"/>
          <p:nvPr/>
        </p:nvSpPr>
        <p:spPr>
          <a:xfrm>
            <a:off x="0" y="2806996"/>
            <a:ext cx="3444949" cy="707886"/>
          </a:xfrm>
          <a:prstGeom prst="rect">
            <a:avLst/>
          </a:prstGeom>
          <a:noFill/>
        </p:spPr>
        <p:txBody>
          <a:bodyPr wrap="square" rtlCol="0">
            <a:spAutoFit/>
          </a:bodyPr>
          <a:lstStyle/>
          <a:p>
            <a:pPr algn="ctr"/>
            <a:r>
              <a:rPr lang="fr-FR" sz="2000" b="1" i="1" dirty="0">
                <a:solidFill>
                  <a:srgbClr val="500050"/>
                </a:solidFill>
                <a:latin typeface="Arial-ItalicMT"/>
              </a:rPr>
              <a:t>Tableau de liaison du suivi des prospects du R.I. </a:t>
            </a:r>
          </a:p>
        </p:txBody>
      </p:sp>
    </p:spTree>
    <p:extLst>
      <p:ext uri="{BB962C8B-B14F-4D97-AF65-F5344CB8AC3E}">
        <p14:creationId xmlns:p14="http://schemas.microsoft.com/office/powerpoint/2010/main" val="105971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C4C67800-34D9-9133-8B38-185BE7F323A7}"/>
              </a:ext>
            </a:extLst>
          </p:cNvPr>
          <p:cNvSpPr/>
          <p:nvPr/>
        </p:nvSpPr>
        <p:spPr>
          <a:xfrm>
            <a:off x="6539484" y="4801890"/>
            <a:ext cx="2200656" cy="1942432"/>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901A7E4E-CE7A-EA48-7053-15DB2BF35907}"/>
              </a:ext>
            </a:extLst>
          </p:cNvPr>
          <p:cNvSpPr/>
          <p:nvPr/>
        </p:nvSpPr>
        <p:spPr>
          <a:xfrm>
            <a:off x="3854771" y="4497021"/>
            <a:ext cx="2103700" cy="1912923"/>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EF8787A1-455E-F192-0D88-C399451F994E}"/>
              </a:ext>
            </a:extLst>
          </p:cNvPr>
          <p:cNvSpPr/>
          <p:nvPr/>
        </p:nvSpPr>
        <p:spPr>
          <a:xfrm>
            <a:off x="8386378" y="2949072"/>
            <a:ext cx="2443350" cy="2197711"/>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E8A36571-3CAB-0E99-4300-FCCC5D62BF6C}"/>
              </a:ext>
            </a:extLst>
          </p:cNvPr>
          <p:cNvSpPr/>
          <p:nvPr/>
        </p:nvSpPr>
        <p:spPr>
          <a:xfrm>
            <a:off x="5776899" y="2048126"/>
            <a:ext cx="2443350" cy="2214669"/>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E0409104-2C6C-5015-9BAA-5C756AE2CA20}"/>
              </a:ext>
            </a:extLst>
          </p:cNvPr>
          <p:cNvSpPr/>
          <p:nvPr/>
        </p:nvSpPr>
        <p:spPr>
          <a:xfrm>
            <a:off x="3223640" y="1408707"/>
            <a:ext cx="2443351" cy="2304152"/>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5">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4" name="ZoneTexte 3">
            <a:extLst>
              <a:ext uri="{FF2B5EF4-FFF2-40B4-BE49-F238E27FC236}">
                <a16:creationId xmlns:a16="http://schemas.microsoft.com/office/drawing/2014/main" id="{FA48C9EC-D88B-30D3-C254-445718363416}"/>
              </a:ext>
            </a:extLst>
          </p:cNvPr>
          <p:cNvSpPr txBox="1"/>
          <p:nvPr/>
        </p:nvSpPr>
        <p:spPr>
          <a:xfrm>
            <a:off x="3223640" y="103245"/>
            <a:ext cx="8654416" cy="830997"/>
          </a:xfrm>
          <a:prstGeom prst="rect">
            <a:avLst/>
          </a:prstGeom>
          <a:noFill/>
          <a:ln w="28575">
            <a:solidFill>
              <a:srgbClr val="FF6600"/>
            </a:solidFill>
          </a:ln>
        </p:spPr>
        <p:txBody>
          <a:bodyPr wrap="square" rtlCol="0">
            <a:spAutoFit/>
          </a:bodyPr>
          <a:lstStyle/>
          <a:p>
            <a:pPr algn="ctr"/>
            <a:r>
              <a:rPr lang="fr-FR" sz="4800">
                <a:solidFill>
                  <a:srgbClr val="FF6600"/>
                </a:solidFill>
                <a:latin typeface="Georgia" panose="02040502050405020303" pitchFamily="18" charset="0"/>
                <a:cs typeface="Arial" panose="020B0604020202020204" pitchFamily="34" charset="0"/>
              </a:rPr>
              <a:t>Développement des clubs  </a:t>
            </a:r>
            <a:endParaRPr lang="fr-FR" sz="4800" dirty="0">
              <a:solidFill>
                <a:srgbClr val="FF6600"/>
              </a:solidFill>
              <a:latin typeface="Georgia" panose="02040502050405020303" pitchFamily="18" charset="0"/>
              <a:cs typeface="Arial" panose="020B0604020202020204" pitchFamily="34" charset="0"/>
            </a:endParaRPr>
          </a:p>
        </p:txBody>
      </p:sp>
      <p:sp>
        <p:nvSpPr>
          <p:cNvPr id="7" name="ZoneTexte 6">
            <a:extLst>
              <a:ext uri="{FF2B5EF4-FFF2-40B4-BE49-F238E27FC236}">
                <a16:creationId xmlns:a16="http://schemas.microsoft.com/office/drawing/2014/main" id="{BDB67C2E-7AEA-4370-8CE0-56670059B45E}"/>
              </a:ext>
            </a:extLst>
          </p:cNvPr>
          <p:cNvSpPr txBox="1"/>
          <p:nvPr/>
        </p:nvSpPr>
        <p:spPr>
          <a:xfrm>
            <a:off x="5943028" y="2701663"/>
            <a:ext cx="2180079" cy="830997"/>
          </a:xfrm>
          <a:prstGeom prst="rect">
            <a:avLst/>
          </a:prstGeom>
          <a:noFill/>
        </p:spPr>
        <p:txBody>
          <a:bodyPr wrap="square">
            <a:spAutoFit/>
          </a:bodyPr>
          <a:lstStyle/>
          <a:p>
            <a:r>
              <a:rPr lang="fr-FR" sz="2400" dirty="0">
                <a:solidFill>
                  <a:schemeClr val="bg1"/>
                </a:solidFill>
              </a:rPr>
              <a:t>Communiquer et  recruter</a:t>
            </a:r>
          </a:p>
        </p:txBody>
      </p:sp>
      <p:sp>
        <p:nvSpPr>
          <p:cNvPr id="10" name="ZoneTexte 9">
            <a:extLst>
              <a:ext uri="{FF2B5EF4-FFF2-40B4-BE49-F238E27FC236}">
                <a16:creationId xmlns:a16="http://schemas.microsoft.com/office/drawing/2014/main" id="{383AB054-CDEE-EA56-0058-5B1C30B30A55}"/>
              </a:ext>
            </a:extLst>
          </p:cNvPr>
          <p:cNvSpPr txBox="1"/>
          <p:nvPr/>
        </p:nvSpPr>
        <p:spPr>
          <a:xfrm>
            <a:off x="8889492" y="3728282"/>
            <a:ext cx="1415796" cy="461665"/>
          </a:xfrm>
          <a:prstGeom prst="rect">
            <a:avLst/>
          </a:prstGeom>
          <a:noFill/>
        </p:spPr>
        <p:txBody>
          <a:bodyPr wrap="square">
            <a:spAutoFit/>
          </a:bodyPr>
          <a:lstStyle/>
          <a:p>
            <a:r>
              <a:rPr lang="fr-FR" sz="2400" dirty="0">
                <a:solidFill>
                  <a:schemeClr val="bg1"/>
                </a:solidFill>
              </a:rPr>
              <a:t>Fidéliser</a:t>
            </a:r>
          </a:p>
        </p:txBody>
      </p:sp>
      <p:sp>
        <p:nvSpPr>
          <p:cNvPr id="14" name="ZoneTexte 13">
            <a:extLst>
              <a:ext uri="{FF2B5EF4-FFF2-40B4-BE49-F238E27FC236}">
                <a16:creationId xmlns:a16="http://schemas.microsoft.com/office/drawing/2014/main" id="{3B9A467F-FB40-4540-62CB-C41258F12F37}"/>
              </a:ext>
            </a:extLst>
          </p:cNvPr>
          <p:cNvSpPr txBox="1"/>
          <p:nvPr/>
        </p:nvSpPr>
        <p:spPr>
          <a:xfrm>
            <a:off x="4028516" y="4895295"/>
            <a:ext cx="1914512" cy="1107996"/>
          </a:xfrm>
          <a:prstGeom prst="rect">
            <a:avLst/>
          </a:prstGeom>
          <a:noFill/>
        </p:spPr>
        <p:txBody>
          <a:bodyPr wrap="square">
            <a:spAutoFit/>
          </a:bodyPr>
          <a:lstStyle/>
          <a:p>
            <a:r>
              <a:rPr lang="fr-FR" sz="2400" dirty="0">
                <a:solidFill>
                  <a:schemeClr val="bg1"/>
                </a:solidFill>
              </a:rPr>
              <a:t>S'adapter &gt;  Créer clubs </a:t>
            </a:r>
          </a:p>
          <a:p>
            <a:endParaRPr lang="fr-FR" dirty="0"/>
          </a:p>
        </p:txBody>
      </p:sp>
      <p:sp>
        <p:nvSpPr>
          <p:cNvPr id="17" name="ZoneTexte 16">
            <a:extLst>
              <a:ext uri="{FF2B5EF4-FFF2-40B4-BE49-F238E27FC236}">
                <a16:creationId xmlns:a16="http://schemas.microsoft.com/office/drawing/2014/main" id="{F4DE9F7A-569A-3FA9-6DF1-6DF8DEF4355D}"/>
              </a:ext>
            </a:extLst>
          </p:cNvPr>
          <p:cNvSpPr txBox="1"/>
          <p:nvPr/>
        </p:nvSpPr>
        <p:spPr>
          <a:xfrm>
            <a:off x="6539484" y="5377235"/>
            <a:ext cx="2350008" cy="830997"/>
          </a:xfrm>
          <a:prstGeom prst="rect">
            <a:avLst/>
          </a:prstGeom>
          <a:noFill/>
        </p:spPr>
        <p:txBody>
          <a:bodyPr wrap="square">
            <a:spAutoFit/>
          </a:bodyPr>
          <a:lstStyle/>
          <a:p>
            <a:r>
              <a:rPr lang="fr-FR" sz="2400" dirty="0">
                <a:solidFill>
                  <a:schemeClr val="bg1"/>
                </a:solidFill>
              </a:rPr>
              <a:t>Accompagner les démissions </a:t>
            </a:r>
          </a:p>
        </p:txBody>
      </p:sp>
      <p:sp>
        <p:nvSpPr>
          <p:cNvPr id="19" name="ZoneTexte 18">
            <a:extLst>
              <a:ext uri="{FF2B5EF4-FFF2-40B4-BE49-F238E27FC236}">
                <a16:creationId xmlns:a16="http://schemas.microsoft.com/office/drawing/2014/main" id="{0A1276CA-A3BF-784E-4289-B1CFE0E3CBEE}"/>
              </a:ext>
            </a:extLst>
          </p:cNvPr>
          <p:cNvSpPr txBox="1"/>
          <p:nvPr/>
        </p:nvSpPr>
        <p:spPr>
          <a:xfrm>
            <a:off x="3318867" y="1859177"/>
            <a:ext cx="2473475" cy="1200329"/>
          </a:xfrm>
          <a:prstGeom prst="rect">
            <a:avLst/>
          </a:prstGeom>
          <a:noFill/>
        </p:spPr>
        <p:txBody>
          <a:bodyPr wrap="square">
            <a:spAutoFit/>
          </a:bodyPr>
          <a:lstStyle/>
          <a:p>
            <a:r>
              <a:rPr lang="fr-FR" sz="2400" dirty="0">
                <a:solidFill>
                  <a:schemeClr val="bg1"/>
                </a:solidFill>
              </a:rPr>
              <a:t>Notre club : </a:t>
            </a:r>
          </a:p>
          <a:p>
            <a:r>
              <a:rPr lang="fr-FR" sz="2400" dirty="0">
                <a:solidFill>
                  <a:schemeClr val="bg1"/>
                </a:solidFill>
              </a:rPr>
              <a:t>Bien le connaitre &gt; Analyser</a:t>
            </a:r>
          </a:p>
        </p:txBody>
      </p:sp>
      <p:sp>
        <p:nvSpPr>
          <p:cNvPr id="25" name="Flèche : courbe vers le bas 24">
            <a:extLst>
              <a:ext uri="{FF2B5EF4-FFF2-40B4-BE49-F238E27FC236}">
                <a16:creationId xmlns:a16="http://schemas.microsoft.com/office/drawing/2014/main" id="{97A42B1A-E2BF-10C0-22B8-5282FD255B69}"/>
              </a:ext>
            </a:extLst>
          </p:cNvPr>
          <p:cNvSpPr/>
          <p:nvPr/>
        </p:nvSpPr>
        <p:spPr>
          <a:xfrm>
            <a:off x="5358384" y="1718404"/>
            <a:ext cx="1444752" cy="329906"/>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Flèche : courbe vers le bas 25">
            <a:extLst>
              <a:ext uri="{FF2B5EF4-FFF2-40B4-BE49-F238E27FC236}">
                <a16:creationId xmlns:a16="http://schemas.microsoft.com/office/drawing/2014/main" id="{0BCCC29A-BFD9-B589-5FF2-A6D83EC77333}"/>
              </a:ext>
            </a:extLst>
          </p:cNvPr>
          <p:cNvSpPr/>
          <p:nvPr/>
        </p:nvSpPr>
        <p:spPr>
          <a:xfrm rot="460696">
            <a:off x="8220249" y="2549893"/>
            <a:ext cx="1444752" cy="329906"/>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Flèche : courbe vers le bas 26">
            <a:extLst>
              <a:ext uri="{FF2B5EF4-FFF2-40B4-BE49-F238E27FC236}">
                <a16:creationId xmlns:a16="http://schemas.microsoft.com/office/drawing/2014/main" id="{33966296-9E05-A392-CC91-CCC89E57AE6B}"/>
              </a:ext>
            </a:extLst>
          </p:cNvPr>
          <p:cNvSpPr/>
          <p:nvPr/>
        </p:nvSpPr>
        <p:spPr>
          <a:xfrm rot="4706383">
            <a:off x="4841191" y="3817453"/>
            <a:ext cx="1444752" cy="329906"/>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0356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0" grpId="0" animBg="1"/>
      <p:bldP spid="7" grpId="0"/>
      <p:bldP spid="10" grpId="0"/>
      <p:bldP spid="14" grpId="0"/>
      <p:bldP spid="19" grpId="0"/>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2" name="ZoneTexte 1">
            <a:extLst>
              <a:ext uri="{FF2B5EF4-FFF2-40B4-BE49-F238E27FC236}">
                <a16:creationId xmlns:a16="http://schemas.microsoft.com/office/drawing/2014/main" id="{3D54488C-754B-C198-D49C-C01B1D143E96}"/>
              </a:ext>
            </a:extLst>
          </p:cNvPr>
          <p:cNvSpPr txBox="1"/>
          <p:nvPr/>
        </p:nvSpPr>
        <p:spPr>
          <a:xfrm>
            <a:off x="3720035" y="162062"/>
            <a:ext cx="5532120" cy="830997"/>
          </a:xfrm>
          <a:prstGeom prst="rect">
            <a:avLst/>
          </a:prstGeom>
          <a:noFill/>
          <a:ln w="28575">
            <a:solidFill>
              <a:srgbClr val="FF6600"/>
            </a:solidFill>
          </a:ln>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Les outils </a:t>
            </a:r>
          </a:p>
        </p:txBody>
      </p:sp>
      <p:pic>
        <p:nvPicPr>
          <p:cNvPr id="12" name="Image 11">
            <a:extLst>
              <a:ext uri="{FF2B5EF4-FFF2-40B4-BE49-F238E27FC236}">
                <a16:creationId xmlns:a16="http://schemas.microsoft.com/office/drawing/2014/main" id="{A2A0DD91-B2D3-A536-413C-BE0271A16660}"/>
              </a:ext>
            </a:extLst>
          </p:cNvPr>
          <p:cNvPicPr>
            <a:picLocks noChangeAspect="1"/>
          </p:cNvPicPr>
          <p:nvPr/>
        </p:nvPicPr>
        <p:blipFill>
          <a:blip r:embed="rId5"/>
          <a:stretch>
            <a:fillRect/>
          </a:stretch>
        </p:blipFill>
        <p:spPr>
          <a:xfrm>
            <a:off x="2688335" y="64008"/>
            <a:ext cx="9492887" cy="6774336"/>
          </a:xfrm>
          <a:prstGeom prst="rect">
            <a:avLst/>
          </a:prstGeom>
        </p:spPr>
      </p:pic>
      <p:sp>
        <p:nvSpPr>
          <p:cNvPr id="4" name="ZoneTexte 3">
            <a:extLst>
              <a:ext uri="{FF2B5EF4-FFF2-40B4-BE49-F238E27FC236}">
                <a16:creationId xmlns:a16="http://schemas.microsoft.com/office/drawing/2014/main" id="{FA48C9EC-D88B-30D3-C254-445718363416}"/>
              </a:ext>
            </a:extLst>
          </p:cNvPr>
          <p:cNvSpPr txBox="1"/>
          <p:nvPr/>
        </p:nvSpPr>
        <p:spPr>
          <a:xfrm>
            <a:off x="10778" y="2616840"/>
            <a:ext cx="2459736" cy="1569660"/>
          </a:xfrm>
          <a:prstGeom prst="rect">
            <a:avLst/>
          </a:prstGeom>
          <a:noFill/>
          <a:ln w="28575">
            <a:solidFill>
              <a:srgbClr val="FF6600"/>
            </a:solidFill>
          </a:ln>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Les outils </a:t>
            </a:r>
          </a:p>
        </p:txBody>
      </p:sp>
      <p:sp>
        <p:nvSpPr>
          <p:cNvPr id="5" name="Rectangle 4">
            <a:extLst>
              <a:ext uri="{FF2B5EF4-FFF2-40B4-BE49-F238E27FC236}">
                <a16:creationId xmlns:a16="http://schemas.microsoft.com/office/drawing/2014/main" id="{D638F5C7-C3E8-9EC4-35B8-129CECC50D37}"/>
              </a:ext>
            </a:extLst>
          </p:cNvPr>
          <p:cNvSpPr/>
          <p:nvPr/>
        </p:nvSpPr>
        <p:spPr>
          <a:xfrm>
            <a:off x="3785616" y="1059587"/>
            <a:ext cx="8330184" cy="532292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2816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4" name="ZoneTexte 3">
            <a:extLst>
              <a:ext uri="{FF2B5EF4-FFF2-40B4-BE49-F238E27FC236}">
                <a16:creationId xmlns:a16="http://schemas.microsoft.com/office/drawing/2014/main" id="{FA48C9EC-D88B-30D3-C254-445718363416}"/>
              </a:ext>
            </a:extLst>
          </p:cNvPr>
          <p:cNvSpPr txBox="1"/>
          <p:nvPr/>
        </p:nvSpPr>
        <p:spPr>
          <a:xfrm>
            <a:off x="10778" y="2616840"/>
            <a:ext cx="2459736" cy="1569660"/>
          </a:xfrm>
          <a:prstGeom prst="rect">
            <a:avLst/>
          </a:prstGeom>
          <a:noFill/>
          <a:ln w="28575">
            <a:solidFill>
              <a:srgbClr val="FF6600"/>
            </a:solidFill>
          </a:ln>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Les outils </a:t>
            </a:r>
          </a:p>
        </p:txBody>
      </p:sp>
      <p:sp>
        <p:nvSpPr>
          <p:cNvPr id="13" name="ZoneTexte 12">
            <a:extLst>
              <a:ext uri="{FF2B5EF4-FFF2-40B4-BE49-F238E27FC236}">
                <a16:creationId xmlns:a16="http://schemas.microsoft.com/office/drawing/2014/main" id="{305F0024-72E5-272B-CFAB-5449AFBF8FEC}"/>
              </a:ext>
            </a:extLst>
          </p:cNvPr>
          <p:cNvSpPr txBox="1"/>
          <p:nvPr/>
        </p:nvSpPr>
        <p:spPr>
          <a:xfrm>
            <a:off x="2762250" y="-12829"/>
            <a:ext cx="9429750" cy="461665"/>
          </a:xfrm>
          <a:prstGeom prst="rect">
            <a:avLst/>
          </a:prstGeom>
          <a:noFill/>
          <a:ln w="28575">
            <a:solidFill>
              <a:srgbClr val="FF6600"/>
            </a:solidFill>
          </a:ln>
        </p:spPr>
        <p:txBody>
          <a:bodyPr wrap="square" rtlCol="0">
            <a:spAutoFit/>
          </a:bodyPr>
          <a:lstStyle/>
          <a:p>
            <a:pPr algn="ctr"/>
            <a:r>
              <a:rPr lang="fr-FR" sz="2400" dirty="0">
                <a:solidFill>
                  <a:srgbClr val="FF6600"/>
                </a:solidFill>
                <a:latin typeface="Georgia" panose="02040502050405020303" pitchFamily="18" charset="0"/>
                <a:cs typeface="Arial" panose="020B0604020202020204" pitchFamily="34" charset="0"/>
              </a:rPr>
              <a:t>Outils pour le développement des effectifs  </a:t>
            </a:r>
          </a:p>
        </p:txBody>
      </p:sp>
      <p:graphicFrame>
        <p:nvGraphicFramePr>
          <p:cNvPr id="2" name="Objet 1">
            <a:extLst>
              <a:ext uri="{FF2B5EF4-FFF2-40B4-BE49-F238E27FC236}">
                <a16:creationId xmlns:a16="http://schemas.microsoft.com/office/drawing/2014/main" id="{AE48090C-F4DC-CF03-1FD5-90AD2936A9C8}"/>
              </a:ext>
            </a:extLst>
          </p:cNvPr>
          <p:cNvGraphicFramePr>
            <a:graphicFrameLocks noChangeAspect="1"/>
          </p:cNvGraphicFramePr>
          <p:nvPr>
            <p:extLst>
              <p:ext uri="{D42A27DB-BD31-4B8C-83A1-F6EECF244321}">
                <p14:modId xmlns:p14="http://schemas.microsoft.com/office/powerpoint/2010/main" val="3776970044"/>
              </p:ext>
            </p:extLst>
          </p:nvPr>
        </p:nvGraphicFramePr>
        <p:xfrm>
          <a:off x="2762250" y="1858620"/>
          <a:ext cx="9429750" cy="3086100"/>
        </p:xfrm>
        <a:graphic>
          <a:graphicData uri="http://schemas.openxmlformats.org/presentationml/2006/ole">
            <mc:AlternateContent xmlns:mc="http://schemas.openxmlformats.org/markup-compatibility/2006">
              <mc:Choice xmlns:v="urn:schemas-microsoft-com:vml" Requires="v">
                <p:oleObj name="Worksheet" r:id="rId5" imgW="9430016" imgH="3086100" progId="Excel.Sheet.12">
                  <p:embed/>
                </p:oleObj>
              </mc:Choice>
              <mc:Fallback>
                <p:oleObj name="Worksheet" r:id="rId5" imgW="9430016" imgH="3086100" progId="Excel.Sheet.12">
                  <p:embed/>
                  <p:pic>
                    <p:nvPicPr>
                      <p:cNvPr id="2" name="Objet 1">
                        <a:extLst>
                          <a:ext uri="{FF2B5EF4-FFF2-40B4-BE49-F238E27FC236}">
                            <a16:creationId xmlns:a16="http://schemas.microsoft.com/office/drawing/2014/main" id="{AE48090C-F4DC-CF03-1FD5-90AD2936A9C8}"/>
                          </a:ext>
                        </a:extLst>
                      </p:cNvPr>
                      <p:cNvPicPr/>
                      <p:nvPr/>
                    </p:nvPicPr>
                    <p:blipFill>
                      <a:blip r:embed="rId6"/>
                      <a:stretch>
                        <a:fillRect/>
                      </a:stretch>
                    </p:blipFill>
                    <p:spPr>
                      <a:xfrm>
                        <a:off x="2762250" y="1858620"/>
                        <a:ext cx="9429750" cy="3086100"/>
                      </a:xfrm>
                      <a:prstGeom prst="rect">
                        <a:avLst/>
                      </a:prstGeom>
                    </p:spPr>
                  </p:pic>
                </p:oleObj>
              </mc:Fallback>
            </mc:AlternateContent>
          </a:graphicData>
        </a:graphic>
      </p:graphicFrame>
    </p:spTree>
    <p:extLst>
      <p:ext uri="{BB962C8B-B14F-4D97-AF65-F5344CB8AC3E}">
        <p14:creationId xmlns:p14="http://schemas.microsoft.com/office/powerpoint/2010/main" val="3521187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4" name="ZoneTexte 3">
            <a:extLst>
              <a:ext uri="{FF2B5EF4-FFF2-40B4-BE49-F238E27FC236}">
                <a16:creationId xmlns:a16="http://schemas.microsoft.com/office/drawing/2014/main" id="{FA48C9EC-D88B-30D3-C254-445718363416}"/>
              </a:ext>
            </a:extLst>
          </p:cNvPr>
          <p:cNvSpPr txBox="1"/>
          <p:nvPr/>
        </p:nvSpPr>
        <p:spPr>
          <a:xfrm>
            <a:off x="10778" y="2616840"/>
            <a:ext cx="2459736" cy="1569660"/>
          </a:xfrm>
          <a:prstGeom prst="rect">
            <a:avLst/>
          </a:prstGeom>
          <a:noFill/>
          <a:ln w="28575">
            <a:solidFill>
              <a:srgbClr val="FF6600"/>
            </a:solidFill>
          </a:ln>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Les outils </a:t>
            </a:r>
          </a:p>
        </p:txBody>
      </p:sp>
      <p:sp>
        <p:nvSpPr>
          <p:cNvPr id="13" name="ZoneTexte 12">
            <a:extLst>
              <a:ext uri="{FF2B5EF4-FFF2-40B4-BE49-F238E27FC236}">
                <a16:creationId xmlns:a16="http://schemas.microsoft.com/office/drawing/2014/main" id="{305F0024-72E5-272B-CFAB-5449AFBF8FEC}"/>
              </a:ext>
            </a:extLst>
          </p:cNvPr>
          <p:cNvSpPr txBox="1"/>
          <p:nvPr/>
        </p:nvSpPr>
        <p:spPr>
          <a:xfrm>
            <a:off x="2762250" y="-12829"/>
            <a:ext cx="9429750" cy="461665"/>
          </a:xfrm>
          <a:prstGeom prst="rect">
            <a:avLst/>
          </a:prstGeom>
          <a:noFill/>
          <a:ln w="28575">
            <a:solidFill>
              <a:srgbClr val="FF6600"/>
            </a:solidFill>
          </a:ln>
        </p:spPr>
        <p:txBody>
          <a:bodyPr wrap="square" rtlCol="0">
            <a:spAutoFit/>
          </a:bodyPr>
          <a:lstStyle/>
          <a:p>
            <a:pPr algn="ctr"/>
            <a:r>
              <a:rPr lang="fr-FR" sz="2400" dirty="0">
                <a:solidFill>
                  <a:srgbClr val="FF6600"/>
                </a:solidFill>
                <a:latin typeface="Georgia" panose="02040502050405020303" pitchFamily="18" charset="0"/>
                <a:cs typeface="Arial" panose="020B0604020202020204" pitchFamily="34" charset="0"/>
              </a:rPr>
              <a:t>Outils pour le développement des effectifs  </a:t>
            </a:r>
          </a:p>
        </p:txBody>
      </p:sp>
      <p:graphicFrame>
        <p:nvGraphicFramePr>
          <p:cNvPr id="6" name="Objet 5">
            <a:extLst>
              <a:ext uri="{FF2B5EF4-FFF2-40B4-BE49-F238E27FC236}">
                <a16:creationId xmlns:a16="http://schemas.microsoft.com/office/drawing/2014/main" id="{31EE963A-4358-A311-88AF-66AD826E2713}"/>
              </a:ext>
            </a:extLst>
          </p:cNvPr>
          <p:cNvGraphicFramePr>
            <a:graphicFrameLocks noChangeAspect="1"/>
          </p:cNvGraphicFramePr>
          <p:nvPr>
            <p:extLst>
              <p:ext uri="{D42A27DB-BD31-4B8C-83A1-F6EECF244321}">
                <p14:modId xmlns:p14="http://schemas.microsoft.com/office/powerpoint/2010/main" val="2421800154"/>
              </p:ext>
            </p:extLst>
          </p:nvPr>
        </p:nvGraphicFramePr>
        <p:xfrm>
          <a:off x="2675272" y="2019176"/>
          <a:ext cx="9515475" cy="3409950"/>
        </p:xfrm>
        <a:graphic>
          <a:graphicData uri="http://schemas.openxmlformats.org/presentationml/2006/ole">
            <mc:AlternateContent xmlns:mc="http://schemas.openxmlformats.org/markup-compatibility/2006">
              <mc:Choice xmlns:v="urn:schemas-microsoft-com:vml" Requires="v">
                <p:oleObj name="Worksheet" r:id="rId5" imgW="9515608" imgH="3410087" progId="Excel.Sheet.12">
                  <p:embed/>
                </p:oleObj>
              </mc:Choice>
              <mc:Fallback>
                <p:oleObj name="Worksheet" r:id="rId5" imgW="9515608" imgH="3410087" progId="Excel.Sheet.12">
                  <p:embed/>
                  <p:pic>
                    <p:nvPicPr>
                      <p:cNvPr id="6" name="Objet 5">
                        <a:extLst>
                          <a:ext uri="{FF2B5EF4-FFF2-40B4-BE49-F238E27FC236}">
                            <a16:creationId xmlns:a16="http://schemas.microsoft.com/office/drawing/2014/main" id="{31EE963A-4358-A311-88AF-66AD826E2713}"/>
                          </a:ext>
                        </a:extLst>
                      </p:cNvPr>
                      <p:cNvPicPr/>
                      <p:nvPr/>
                    </p:nvPicPr>
                    <p:blipFill>
                      <a:blip r:embed="rId6"/>
                      <a:stretch>
                        <a:fillRect/>
                      </a:stretch>
                    </p:blipFill>
                    <p:spPr>
                      <a:xfrm>
                        <a:off x="2675272" y="2019176"/>
                        <a:ext cx="9515475" cy="3409950"/>
                      </a:xfrm>
                      <a:prstGeom prst="rect">
                        <a:avLst/>
                      </a:prstGeom>
                    </p:spPr>
                  </p:pic>
                </p:oleObj>
              </mc:Fallback>
            </mc:AlternateContent>
          </a:graphicData>
        </a:graphic>
      </p:graphicFrame>
      <p:pic>
        <p:nvPicPr>
          <p:cNvPr id="8" name="Image 7">
            <a:extLst>
              <a:ext uri="{FF2B5EF4-FFF2-40B4-BE49-F238E27FC236}">
                <a16:creationId xmlns:a16="http://schemas.microsoft.com/office/drawing/2014/main" id="{57A024C3-3A15-6C6B-A408-DB31D3078500}"/>
              </a:ext>
            </a:extLst>
          </p:cNvPr>
          <p:cNvPicPr>
            <a:picLocks noChangeAspect="1"/>
          </p:cNvPicPr>
          <p:nvPr/>
        </p:nvPicPr>
        <p:blipFill>
          <a:blip r:embed="rId7"/>
          <a:stretch>
            <a:fillRect/>
          </a:stretch>
        </p:blipFill>
        <p:spPr>
          <a:xfrm>
            <a:off x="2665747" y="1509755"/>
            <a:ext cx="9525000" cy="476250"/>
          </a:xfrm>
          <a:prstGeom prst="rect">
            <a:avLst/>
          </a:prstGeom>
        </p:spPr>
      </p:pic>
    </p:spTree>
    <p:extLst>
      <p:ext uri="{BB962C8B-B14F-4D97-AF65-F5344CB8AC3E}">
        <p14:creationId xmlns:p14="http://schemas.microsoft.com/office/powerpoint/2010/main" val="1550798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4" name="ZoneTexte 3">
            <a:extLst>
              <a:ext uri="{FF2B5EF4-FFF2-40B4-BE49-F238E27FC236}">
                <a16:creationId xmlns:a16="http://schemas.microsoft.com/office/drawing/2014/main" id="{FA48C9EC-D88B-30D3-C254-445718363416}"/>
              </a:ext>
            </a:extLst>
          </p:cNvPr>
          <p:cNvSpPr txBox="1"/>
          <p:nvPr/>
        </p:nvSpPr>
        <p:spPr>
          <a:xfrm>
            <a:off x="10778" y="2616840"/>
            <a:ext cx="2459736" cy="1569660"/>
          </a:xfrm>
          <a:prstGeom prst="rect">
            <a:avLst/>
          </a:prstGeom>
          <a:noFill/>
          <a:ln w="28575">
            <a:solidFill>
              <a:srgbClr val="FF6600"/>
            </a:solidFill>
          </a:ln>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Les outils </a:t>
            </a:r>
          </a:p>
        </p:txBody>
      </p:sp>
      <p:sp>
        <p:nvSpPr>
          <p:cNvPr id="13" name="ZoneTexte 12">
            <a:extLst>
              <a:ext uri="{FF2B5EF4-FFF2-40B4-BE49-F238E27FC236}">
                <a16:creationId xmlns:a16="http://schemas.microsoft.com/office/drawing/2014/main" id="{305F0024-72E5-272B-CFAB-5449AFBF8FEC}"/>
              </a:ext>
            </a:extLst>
          </p:cNvPr>
          <p:cNvSpPr txBox="1"/>
          <p:nvPr/>
        </p:nvSpPr>
        <p:spPr>
          <a:xfrm>
            <a:off x="4294652" y="-12829"/>
            <a:ext cx="5340055" cy="830997"/>
          </a:xfrm>
          <a:prstGeom prst="rect">
            <a:avLst/>
          </a:prstGeom>
          <a:noFill/>
          <a:ln w="28575">
            <a:solidFill>
              <a:srgbClr val="FF6600"/>
            </a:solidFill>
          </a:ln>
        </p:spPr>
        <p:txBody>
          <a:bodyPr wrap="square" rtlCol="0">
            <a:spAutoFit/>
          </a:bodyPr>
          <a:lstStyle/>
          <a:p>
            <a:pPr algn="ctr"/>
            <a:r>
              <a:rPr lang="fr-FR" sz="2400" dirty="0">
                <a:solidFill>
                  <a:srgbClr val="FF6600"/>
                </a:solidFill>
                <a:latin typeface="Georgia" panose="02040502050405020303" pitchFamily="18" charset="0"/>
                <a:cs typeface="Arial" panose="020B0604020202020204" pitchFamily="34" charset="0"/>
              </a:rPr>
              <a:t>Outils pour le développement des effectifs  </a:t>
            </a:r>
          </a:p>
        </p:txBody>
      </p:sp>
      <p:pic>
        <p:nvPicPr>
          <p:cNvPr id="5" name="Image 4">
            <a:extLst>
              <a:ext uri="{FF2B5EF4-FFF2-40B4-BE49-F238E27FC236}">
                <a16:creationId xmlns:a16="http://schemas.microsoft.com/office/drawing/2014/main" id="{A43C9C19-121B-5BE2-EC14-0F8C990CAFBC}"/>
              </a:ext>
            </a:extLst>
          </p:cNvPr>
          <p:cNvPicPr>
            <a:picLocks noChangeAspect="1"/>
          </p:cNvPicPr>
          <p:nvPr/>
        </p:nvPicPr>
        <p:blipFill>
          <a:blip r:embed="rId5"/>
          <a:stretch>
            <a:fillRect/>
          </a:stretch>
        </p:blipFill>
        <p:spPr>
          <a:xfrm>
            <a:off x="4294652" y="-27330"/>
            <a:ext cx="5340055" cy="6858000"/>
          </a:xfrm>
          <a:prstGeom prst="rect">
            <a:avLst/>
          </a:prstGeom>
        </p:spPr>
      </p:pic>
    </p:spTree>
    <p:extLst>
      <p:ext uri="{BB962C8B-B14F-4D97-AF65-F5344CB8AC3E}">
        <p14:creationId xmlns:p14="http://schemas.microsoft.com/office/powerpoint/2010/main" val="15990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4" name="ZoneTexte 3">
            <a:extLst>
              <a:ext uri="{FF2B5EF4-FFF2-40B4-BE49-F238E27FC236}">
                <a16:creationId xmlns:a16="http://schemas.microsoft.com/office/drawing/2014/main" id="{FA48C9EC-D88B-30D3-C254-445718363416}"/>
              </a:ext>
            </a:extLst>
          </p:cNvPr>
          <p:cNvSpPr txBox="1"/>
          <p:nvPr/>
        </p:nvSpPr>
        <p:spPr>
          <a:xfrm>
            <a:off x="10778" y="2616840"/>
            <a:ext cx="2459736" cy="1569660"/>
          </a:xfrm>
          <a:prstGeom prst="rect">
            <a:avLst/>
          </a:prstGeom>
          <a:noFill/>
          <a:ln w="28575">
            <a:solidFill>
              <a:srgbClr val="FF6600"/>
            </a:solidFill>
          </a:ln>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Les outils </a:t>
            </a:r>
          </a:p>
        </p:txBody>
      </p:sp>
      <p:sp>
        <p:nvSpPr>
          <p:cNvPr id="13" name="ZoneTexte 12">
            <a:extLst>
              <a:ext uri="{FF2B5EF4-FFF2-40B4-BE49-F238E27FC236}">
                <a16:creationId xmlns:a16="http://schemas.microsoft.com/office/drawing/2014/main" id="{305F0024-72E5-272B-CFAB-5449AFBF8FEC}"/>
              </a:ext>
            </a:extLst>
          </p:cNvPr>
          <p:cNvSpPr txBox="1"/>
          <p:nvPr/>
        </p:nvSpPr>
        <p:spPr>
          <a:xfrm>
            <a:off x="2762250" y="-12829"/>
            <a:ext cx="9429750" cy="461665"/>
          </a:xfrm>
          <a:prstGeom prst="rect">
            <a:avLst/>
          </a:prstGeom>
          <a:noFill/>
          <a:ln w="28575">
            <a:solidFill>
              <a:srgbClr val="FF6600"/>
            </a:solidFill>
          </a:ln>
        </p:spPr>
        <p:txBody>
          <a:bodyPr wrap="square" rtlCol="0">
            <a:spAutoFit/>
          </a:bodyPr>
          <a:lstStyle/>
          <a:p>
            <a:pPr algn="ctr"/>
            <a:r>
              <a:rPr lang="fr-FR" sz="2400" dirty="0">
                <a:solidFill>
                  <a:srgbClr val="FF6600"/>
                </a:solidFill>
                <a:latin typeface="Georgia" panose="02040502050405020303" pitchFamily="18" charset="0"/>
                <a:cs typeface="Arial" panose="020B0604020202020204" pitchFamily="34" charset="0"/>
              </a:rPr>
              <a:t>Outils pour le développement des effectifs  </a:t>
            </a:r>
          </a:p>
        </p:txBody>
      </p:sp>
      <p:graphicFrame>
        <p:nvGraphicFramePr>
          <p:cNvPr id="5" name="Objet 4">
            <a:extLst>
              <a:ext uri="{FF2B5EF4-FFF2-40B4-BE49-F238E27FC236}">
                <a16:creationId xmlns:a16="http://schemas.microsoft.com/office/drawing/2014/main" id="{9B51E7AE-9E8A-8C9F-5F19-0E00F69E7F66}"/>
              </a:ext>
            </a:extLst>
          </p:cNvPr>
          <p:cNvGraphicFramePr>
            <a:graphicFrameLocks noChangeAspect="1"/>
          </p:cNvGraphicFramePr>
          <p:nvPr>
            <p:extLst>
              <p:ext uri="{D42A27DB-BD31-4B8C-83A1-F6EECF244321}">
                <p14:modId xmlns:p14="http://schemas.microsoft.com/office/powerpoint/2010/main" val="2388789923"/>
              </p:ext>
            </p:extLst>
          </p:nvPr>
        </p:nvGraphicFramePr>
        <p:xfrm>
          <a:off x="2665747" y="1174094"/>
          <a:ext cx="9440528" cy="466725"/>
        </p:xfrm>
        <a:graphic>
          <a:graphicData uri="http://schemas.openxmlformats.org/presentationml/2006/ole">
            <mc:AlternateContent xmlns:mc="http://schemas.openxmlformats.org/markup-compatibility/2006">
              <mc:Choice xmlns:v="urn:schemas-microsoft-com:vml" Requires="v">
                <p:oleObj name="Worksheet" r:id="rId5" imgW="9515608" imgH="466627" progId="Excel.Sheet.12">
                  <p:embed/>
                </p:oleObj>
              </mc:Choice>
              <mc:Fallback>
                <p:oleObj name="Worksheet" r:id="rId5" imgW="9515608" imgH="466627" progId="Excel.Sheet.12">
                  <p:embed/>
                  <p:pic>
                    <p:nvPicPr>
                      <p:cNvPr id="5" name="Objet 4">
                        <a:extLst>
                          <a:ext uri="{FF2B5EF4-FFF2-40B4-BE49-F238E27FC236}">
                            <a16:creationId xmlns:a16="http://schemas.microsoft.com/office/drawing/2014/main" id="{9B51E7AE-9E8A-8C9F-5F19-0E00F69E7F66}"/>
                          </a:ext>
                        </a:extLst>
                      </p:cNvPr>
                      <p:cNvPicPr/>
                      <p:nvPr/>
                    </p:nvPicPr>
                    <p:blipFill>
                      <a:blip r:embed="rId6"/>
                      <a:stretch>
                        <a:fillRect/>
                      </a:stretch>
                    </p:blipFill>
                    <p:spPr>
                      <a:xfrm>
                        <a:off x="2665747" y="1174094"/>
                        <a:ext cx="9440528" cy="466725"/>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5C63E075-D527-EA2E-DF70-A034818F41CC}"/>
              </a:ext>
            </a:extLst>
          </p:cNvPr>
          <p:cNvGraphicFramePr>
            <a:graphicFrameLocks noChangeAspect="1"/>
          </p:cNvGraphicFramePr>
          <p:nvPr>
            <p:extLst>
              <p:ext uri="{D42A27DB-BD31-4B8C-83A1-F6EECF244321}">
                <p14:modId xmlns:p14="http://schemas.microsoft.com/office/powerpoint/2010/main" val="1049954631"/>
              </p:ext>
            </p:extLst>
          </p:nvPr>
        </p:nvGraphicFramePr>
        <p:xfrm>
          <a:off x="2665747" y="1676400"/>
          <a:ext cx="9515475" cy="5181600"/>
        </p:xfrm>
        <a:graphic>
          <a:graphicData uri="http://schemas.openxmlformats.org/presentationml/2006/ole">
            <mc:AlternateContent xmlns:mc="http://schemas.openxmlformats.org/markup-compatibility/2006">
              <mc:Choice xmlns:v="urn:schemas-microsoft-com:vml" Requires="v">
                <p:oleObj name="Worksheet" r:id="rId7" imgW="9515608" imgH="5181679" progId="Excel.Sheet.12">
                  <p:embed/>
                </p:oleObj>
              </mc:Choice>
              <mc:Fallback>
                <p:oleObj name="Worksheet" r:id="rId7" imgW="9515608" imgH="5181679" progId="Excel.Sheet.12">
                  <p:embed/>
                  <p:pic>
                    <p:nvPicPr>
                      <p:cNvPr id="6" name="Objet 5">
                        <a:extLst>
                          <a:ext uri="{FF2B5EF4-FFF2-40B4-BE49-F238E27FC236}">
                            <a16:creationId xmlns:a16="http://schemas.microsoft.com/office/drawing/2014/main" id="{5C63E075-D527-EA2E-DF70-A034818F41CC}"/>
                          </a:ext>
                        </a:extLst>
                      </p:cNvPr>
                      <p:cNvPicPr/>
                      <p:nvPr/>
                    </p:nvPicPr>
                    <p:blipFill>
                      <a:blip r:embed="rId8"/>
                      <a:stretch>
                        <a:fillRect/>
                      </a:stretch>
                    </p:blipFill>
                    <p:spPr>
                      <a:xfrm>
                        <a:off x="2665747" y="1676400"/>
                        <a:ext cx="9515475" cy="5181600"/>
                      </a:xfrm>
                      <a:prstGeom prst="rect">
                        <a:avLst/>
                      </a:prstGeom>
                    </p:spPr>
                  </p:pic>
                </p:oleObj>
              </mc:Fallback>
            </mc:AlternateContent>
          </a:graphicData>
        </a:graphic>
      </p:graphicFrame>
    </p:spTree>
    <p:extLst>
      <p:ext uri="{BB962C8B-B14F-4D97-AF65-F5344CB8AC3E}">
        <p14:creationId xmlns:p14="http://schemas.microsoft.com/office/powerpoint/2010/main" val="786215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3F64168-6FBE-0977-6B86-B91296A54C84}"/>
              </a:ext>
            </a:extLst>
          </p:cNvPr>
          <p:cNvPicPr>
            <a:picLocks noChangeAspect="1"/>
          </p:cNvPicPr>
          <p:nvPr/>
        </p:nvPicPr>
        <p:blipFill>
          <a:blip r:embed="rId2"/>
          <a:stretch>
            <a:fillRect/>
          </a:stretch>
        </p:blipFill>
        <p:spPr>
          <a:xfrm>
            <a:off x="641499" y="1297171"/>
            <a:ext cx="5120828" cy="4757873"/>
          </a:xfrm>
          <a:prstGeom prst="rect">
            <a:avLst/>
          </a:prstGeom>
        </p:spPr>
      </p:pic>
      <p:sp>
        <p:nvSpPr>
          <p:cNvPr id="5" name="ZoneTexte 4">
            <a:extLst>
              <a:ext uri="{FF2B5EF4-FFF2-40B4-BE49-F238E27FC236}">
                <a16:creationId xmlns:a16="http://schemas.microsoft.com/office/drawing/2014/main" id="{A40F16A7-C39D-E9DC-9B0A-4F7C6D68BB5A}"/>
              </a:ext>
            </a:extLst>
          </p:cNvPr>
          <p:cNvSpPr txBox="1"/>
          <p:nvPr/>
        </p:nvSpPr>
        <p:spPr>
          <a:xfrm>
            <a:off x="0" y="188556"/>
            <a:ext cx="1215301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Avec quels outils :</a:t>
            </a:r>
          </a:p>
        </p:txBody>
      </p:sp>
      <p:pic>
        <p:nvPicPr>
          <p:cNvPr id="6" name="Image 5">
            <a:extLst>
              <a:ext uri="{FF2B5EF4-FFF2-40B4-BE49-F238E27FC236}">
                <a16:creationId xmlns:a16="http://schemas.microsoft.com/office/drawing/2014/main" id="{8E20699C-6E91-86EB-0C2A-426D22F613A1}"/>
              </a:ext>
            </a:extLst>
          </p:cNvPr>
          <p:cNvPicPr>
            <a:picLocks noChangeAspect="1"/>
          </p:cNvPicPr>
          <p:nvPr/>
        </p:nvPicPr>
        <p:blipFill>
          <a:blip r:embed="rId3"/>
          <a:stretch>
            <a:fillRect/>
          </a:stretch>
        </p:blipFill>
        <p:spPr>
          <a:xfrm>
            <a:off x="8507098" y="2512105"/>
            <a:ext cx="1908213" cy="1908213"/>
          </a:xfrm>
          <a:prstGeom prst="rect">
            <a:avLst/>
          </a:prstGeom>
        </p:spPr>
      </p:pic>
      <p:sp>
        <p:nvSpPr>
          <p:cNvPr id="7" name="ZoneTexte 6">
            <a:extLst>
              <a:ext uri="{FF2B5EF4-FFF2-40B4-BE49-F238E27FC236}">
                <a16:creationId xmlns:a16="http://schemas.microsoft.com/office/drawing/2014/main" id="{68886737-C9F8-626E-16E7-C2D60B358E08}"/>
              </a:ext>
            </a:extLst>
          </p:cNvPr>
          <p:cNvSpPr txBox="1"/>
          <p:nvPr/>
        </p:nvSpPr>
        <p:spPr>
          <a:xfrm>
            <a:off x="7256721" y="1651624"/>
            <a:ext cx="4506431" cy="707886"/>
          </a:xfrm>
          <a:prstGeom prst="rect">
            <a:avLst/>
          </a:prstGeom>
          <a:noFill/>
        </p:spPr>
        <p:txBody>
          <a:bodyPr wrap="square" rtlCol="0">
            <a:spAutoFit/>
          </a:bodyPr>
          <a:lstStyle/>
          <a:p>
            <a:pPr algn="ctr"/>
            <a:r>
              <a:rPr lang="fr-FR" sz="2000" b="1" dirty="0"/>
              <a:t>Pour les consulter ou les télécharger,</a:t>
            </a:r>
          </a:p>
          <a:p>
            <a:pPr algn="ctr"/>
            <a:r>
              <a:rPr lang="fr-FR" sz="2000" b="1" dirty="0"/>
              <a:t>Scanner ce QR code ou cliquez sur le lien</a:t>
            </a:r>
            <a:endParaRPr lang="fr-FR" b="1" dirty="0"/>
          </a:p>
        </p:txBody>
      </p:sp>
      <p:sp>
        <p:nvSpPr>
          <p:cNvPr id="8" name="ZoneTexte 7">
            <a:extLst>
              <a:ext uri="{FF2B5EF4-FFF2-40B4-BE49-F238E27FC236}">
                <a16:creationId xmlns:a16="http://schemas.microsoft.com/office/drawing/2014/main" id="{0B3E62B2-2D75-96F4-D528-711F3F0BCBE7}"/>
              </a:ext>
            </a:extLst>
          </p:cNvPr>
          <p:cNvSpPr txBox="1"/>
          <p:nvPr/>
        </p:nvSpPr>
        <p:spPr>
          <a:xfrm>
            <a:off x="7728096" y="4462915"/>
            <a:ext cx="3646968" cy="646331"/>
          </a:xfrm>
          <a:prstGeom prst="rect">
            <a:avLst/>
          </a:prstGeom>
          <a:noFill/>
        </p:spPr>
        <p:txBody>
          <a:bodyPr wrap="square">
            <a:spAutoFit/>
          </a:bodyPr>
          <a:lstStyle/>
          <a:p>
            <a:pPr algn="ctr"/>
            <a:r>
              <a:rPr lang="fr-FR"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https://1drv.ms/f/s!AsSOWbS0XCG18k3Gc8_siWt1Lptl?e=FKHwdK</a:t>
            </a:r>
            <a:endParaRPr lang="fr-FR" dirty="0"/>
          </a:p>
        </p:txBody>
      </p:sp>
      <p:pic>
        <p:nvPicPr>
          <p:cNvPr id="2" name="Image 1">
            <a:extLst>
              <a:ext uri="{FF2B5EF4-FFF2-40B4-BE49-F238E27FC236}">
                <a16:creationId xmlns:a16="http://schemas.microsoft.com/office/drawing/2014/main" id="{6FD391EF-A561-7305-E487-4E7E0EB76BBE}"/>
              </a:ext>
            </a:extLst>
          </p:cNvPr>
          <p:cNvPicPr>
            <a:picLocks noChangeAspect="1"/>
          </p:cNvPicPr>
          <p:nvPr/>
        </p:nvPicPr>
        <p:blipFill>
          <a:blip r:embed="rId5"/>
          <a:stretch>
            <a:fillRect/>
          </a:stretch>
        </p:blipFill>
        <p:spPr>
          <a:xfrm>
            <a:off x="10285146" y="6029644"/>
            <a:ext cx="1743607" cy="695004"/>
          </a:xfrm>
          <a:prstGeom prst="rect">
            <a:avLst/>
          </a:prstGeom>
        </p:spPr>
      </p:pic>
    </p:spTree>
    <p:extLst>
      <p:ext uri="{BB962C8B-B14F-4D97-AF65-F5344CB8AC3E}">
        <p14:creationId xmlns:p14="http://schemas.microsoft.com/office/powerpoint/2010/main" val="97823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2" name="ZoneTexte 1">
            <a:extLst>
              <a:ext uri="{FF2B5EF4-FFF2-40B4-BE49-F238E27FC236}">
                <a16:creationId xmlns:a16="http://schemas.microsoft.com/office/drawing/2014/main" id="{3D54488C-754B-C198-D49C-C01B1D143E96}"/>
              </a:ext>
            </a:extLst>
          </p:cNvPr>
          <p:cNvSpPr txBox="1"/>
          <p:nvPr/>
        </p:nvSpPr>
        <p:spPr>
          <a:xfrm>
            <a:off x="3720035" y="162062"/>
            <a:ext cx="5532120" cy="830997"/>
          </a:xfrm>
          <a:prstGeom prst="rect">
            <a:avLst/>
          </a:prstGeom>
          <a:noFill/>
          <a:ln w="28575">
            <a:solidFill>
              <a:srgbClr val="FF6600"/>
            </a:solidFill>
          </a:ln>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Les outils </a:t>
            </a:r>
          </a:p>
        </p:txBody>
      </p:sp>
      <p:sp>
        <p:nvSpPr>
          <p:cNvPr id="5" name="ZoneTexte 4">
            <a:extLst>
              <a:ext uri="{FF2B5EF4-FFF2-40B4-BE49-F238E27FC236}">
                <a16:creationId xmlns:a16="http://schemas.microsoft.com/office/drawing/2014/main" id="{8D59515C-7BBC-4AB4-765D-795DA11448A4}"/>
              </a:ext>
            </a:extLst>
          </p:cNvPr>
          <p:cNvSpPr txBox="1"/>
          <p:nvPr/>
        </p:nvSpPr>
        <p:spPr>
          <a:xfrm>
            <a:off x="3413711" y="1818877"/>
            <a:ext cx="8622791" cy="3736472"/>
          </a:xfrm>
          <a:prstGeom prst="rect">
            <a:avLst/>
          </a:prstGeom>
          <a:noFill/>
        </p:spPr>
        <p:txBody>
          <a:bodyPr wrap="square" rtlCol="0">
            <a:spAutoFit/>
          </a:bodyPr>
          <a:lstStyle/>
          <a:p>
            <a:pPr lvl="1">
              <a:lnSpc>
                <a:spcPct val="150000"/>
              </a:lnSpc>
            </a:pPr>
            <a:r>
              <a:rPr lang="fr-FR" sz="4000" dirty="0">
                <a:solidFill>
                  <a:srgbClr val="FF6600"/>
                </a:solidFill>
                <a:latin typeface="Open Sans" panose="020B0606030504020204" pitchFamily="34" charset="0"/>
                <a:ea typeface="Open Sans" panose="020B0606030504020204" pitchFamily="34" charset="0"/>
                <a:cs typeface="Open Sans" panose="020B0606030504020204" pitchFamily="34" charset="0"/>
              </a:rPr>
              <a:t>La formation en ligne </a:t>
            </a:r>
          </a:p>
          <a:p>
            <a:pPr lvl="1">
              <a:lnSpc>
                <a:spcPct val="150000"/>
              </a:lnSpc>
            </a:pPr>
            <a:r>
              <a:rPr lang="fr-FR" sz="2000" dirty="0">
                <a:solidFill>
                  <a:srgbClr val="FF6600"/>
                </a:solidFill>
                <a:latin typeface="Open Sans" panose="020B0606030504020204" pitchFamily="34" charset="0"/>
                <a:ea typeface="Open Sans" panose="020B0606030504020204" pitchFamily="34" charset="0"/>
                <a:cs typeface="Open Sans" panose="020B0606030504020204" pitchFamily="34" charset="0"/>
                <a:hlinkClick r:id="rId5"/>
              </a:rPr>
              <a:t>https://learn.rotary.org/members/pages/41/catalogues-des-cours</a:t>
            </a:r>
            <a:endParaRPr lang="fr-FR" sz="2400" dirty="0">
              <a:solidFill>
                <a:srgbClr val="FF6600"/>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pPr>
            <a:r>
              <a:rPr lang="fr-FR" sz="4000" dirty="0">
                <a:solidFill>
                  <a:srgbClr val="FF6600"/>
                </a:solidFill>
                <a:latin typeface="Open Sans" panose="020B0606030504020204" pitchFamily="34" charset="0"/>
                <a:ea typeface="Open Sans" panose="020B0606030504020204" pitchFamily="34" charset="0"/>
                <a:cs typeface="Open Sans" panose="020B0606030504020204" pitchFamily="34" charset="0"/>
              </a:rPr>
              <a:t>	</a:t>
            </a:r>
          </a:p>
          <a:p>
            <a:pPr lvl="1">
              <a:lnSpc>
                <a:spcPct val="150000"/>
              </a:lnSpc>
            </a:pPr>
            <a:r>
              <a:rPr lang="fr-FR" sz="4000" dirty="0">
                <a:solidFill>
                  <a:srgbClr val="FF6600"/>
                </a:solidFill>
                <a:latin typeface="Open Sans" panose="020B0606030504020204" pitchFamily="34" charset="0"/>
                <a:ea typeface="Open Sans" panose="020B0606030504020204" pitchFamily="34" charset="0"/>
                <a:cs typeface="Open Sans" panose="020B0606030504020204" pitchFamily="34" charset="0"/>
              </a:rPr>
              <a:t>Le site du District  </a:t>
            </a:r>
          </a:p>
          <a:p>
            <a:pPr lvl="1">
              <a:lnSpc>
                <a:spcPct val="150000"/>
              </a:lnSpc>
            </a:pPr>
            <a:r>
              <a:rPr lang="fr-FR"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6"/>
              </a:rPr>
              <a:t>https://rotary-bretagne-mayenne.org/</a:t>
            </a:r>
            <a:endParaRPr lang="fr-FR" sz="36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64691783-45AA-86AF-8EE9-3A852A9F2996}"/>
              </a:ext>
            </a:extLst>
          </p:cNvPr>
          <p:cNvSpPr/>
          <p:nvPr/>
        </p:nvSpPr>
        <p:spPr>
          <a:xfrm>
            <a:off x="3107387" y="1975610"/>
            <a:ext cx="612649" cy="624983"/>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875E2B5-32F1-B0D6-35B0-7A1ED763D3DE}"/>
              </a:ext>
            </a:extLst>
          </p:cNvPr>
          <p:cNvSpPr/>
          <p:nvPr/>
        </p:nvSpPr>
        <p:spPr>
          <a:xfrm>
            <a:off x="3107386" y="4257408"/>
            <a:ext cx="612649" cy="624983"/>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64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16" name="ZoneTexte 15">
            <a:extLst>
              <a:ext uri="{FF2B5EF4-FFF2-40B4-BE49-F238E27FC236}">
                <a16:creationId xmlns:a16="http://schemas.microsoft.com/office/drawing/2014/main" id="{AC573EDF-A7B3-01E5-1640-834921C9FA23}"/>
              </a:ext>
            </a:extLst>
          </p:cNvPr>
          <p:cNvSpPr txBox="1"/>
          <p:nvPr/>
        </p:nvSpPr>
        <p:spPr>
          <a:xfrm>
            <a:off x="2839997" y="314003"/>
            <a:ext cx="8264447" cy="1107996"/>
          </a:xfrm>
          <a:prstGeom prst="rect">
            <a:avLst/>
          </a:prstGeom>
          <a:noFill/>
          <a:ln>
            <a:solidFill>
              <a:srgbClr val="FF6600"/>
            </a:solidFill>
          </a:ln>
        </p:spPr>
        <p:txBody>
          <a:bodyPr wrap="square" rtlCol="0">
            <a:spAutoFit/>
          </a:bodyPr>
          <a:lstStyle/>
          <a:p>
            <a:pPr algn="ctr"/>
            <a:r>
              <a:rPr lang="fr-FR" sz="6600" dirty="0">
                <a:solidFill>
                  <a:srgbClr val="FF6600"/>
                </a:solidFill>
                <a:latin typeface="OPEN SANS "/>
                <a:ea typeface="Open Sans ExtraBold" panose="020F0502020204030204" pitchFamily="34" charset="0"/>
                <a:cs typeface="Open Sans ExtraBold" panose="020F0502020204030204" pitchFamily="34" charset="0"/>
              </a:rPr>
              <a:t>Vos attentes</a:t>
            </a:r>
          </a:p>
        </p:txBody>
      </p:sp>
      <p:sp>
        <p:nvSpPr>
          <p:cNvPr id="2" name="ZoneTexte 1">
            <a:extLst>
              <a:ext uri="{FF2B5EF4-FFF2-40B4-BE49-F238E27FC236}">
                <a16:creationId xmlns:a16="http://schemas.microsoft.com/office/drawing/2014/main" id="{A89E5181-C332-B1C6-0296-7492D9A36DFA}"/>
              </a:ext>
            </a:extLst>
          </p:cNvPr>
          <p:cNvSpPr txBox="1"/>
          <p:nvPr/>
        </p:nvSpPr>
        <p:spPr>
          <a:xfrm>
            <a:off x="2839997" y="2056953"/>
            <a:ext cx="3388142" cy="1200329"/>
          </a:xfrm>
          <a:prstGeom prst="rect">
            <a:avLst/>
          </a:prstGeom>
          <a:noFill/>
        </p:spPr>
        <p:txBody>
          <a:bodyPr wrap="square" rtlCol="0">
            <a:spAutoFit/>
          </a:bodyPr>
          <a:lstStyle/>
          <a:p>
            <a:pPr marL="285750" indent="-285750">
              <a:buFont typeface="Arial" panose="020B0604020202020204" pitchFamily="34" charset="0"/>
              <a:buChar char="•"/>
            </a:pPr>
            <a:r>
              <a:rPr lang="fr-FR" dirty="0"/>
              <a:t>Echanges Expériences </a:t>
            </a:r>
          </a:p>
          <a:p>
            <a:pPr marL="285750" indent="-285750">
              <a:buFont typeface="Arial" panose="020B0604020202020204" pitchFamily="34" charset="0"/>
              <a:buChar char="•"/>
            </a:pPr>
            <a:r>
              <a:rPr lang="fr-FR" dirty="0"/>
              <a:t>Trouver les bonnes solutions </a:t>
            </a:r>
          </a:p>
          <a:p>
            <a:pPr marL="285750" indent="-285750">
              <a:buFont typeface="Arial" panose="020B0604020202020204" pitchFamily="34" charset="0"/>
              <a:buChar char="•"/>
            </a:pPr>
            <a:endParaRPr lang="fr-FR" dirty="0"/>
          </a:p>
          <a:p>
            <a:endParaRPr lang="fr-FR" dirty="0"/>
          </a:p>
        </p:txBody>
      </p:sp>
      <p:sp>
        <p:nvSpPr>
          <p:cNvPr id="3" name="ZoneTexte 2">
            <a:extLst>
              <a:ext uri="{FF2B5EF4-FFF2-40B4-BE49-F238E27FC236}">
                <a16:creationId xmlns:a16="http://schemas.microsoft.com/office/drawing/2014/main" id="{5043E6E0-0797-94B8-955E-6BCB32401088}"/>
              </a:ext>
            </a:extLst>
          </p:cNvPr>
          <p:cNvSpPr txBox="1"/>
          <p:nvPr/>
        </p:nvSpPr>
        <p:spPr>
          <a:xfrm>
            <a:off x="7716302" y="2103120"/>
            <a:ext cx="2907792" cy="2308324"/>
          </a:xfrm>
          <a:prstGeom prst="rect">
            <a:avLst/>
          </a:prstGeom>
          <a:noFill/>
        </p:spPr>
        <p:txBody>
          <a:bodyPr wrap="square" rtlCol="0">
            <a:spAutoFit/>
          </a:bodyPr>
          <a:lstStyle/>
          <a:p>
            <a:pPr marL="285750" indent="-285750">
              <a:buFont typeface="Arial" panose="020B0604020202020204" pitchFamily="34" charset="0"/>
              <a:buChar char="•"/>
            </a:pPr>
            <a:r>
              <a:rPr lang="fr-FR" dirty="0"/>
              <a:t>Dangers progression trop rapide </a:t>
            </a:r>
          </a:p>
          <a:p>
            <a:pPr marL="285750" indent="-285750">
              <a:buFont typeface="Arial" panose="020B0604020202020204" pitchFamily="34" charset="0"/>
              <a:buChar char="•"/>
            </a:pPr>
            <a:r>
              <a:rPr lang="fr-FR" dirty="0"/>
              <a:t>Analyser les causes de déclin d’un club </a:t>
            </a:r>
          </a:p>
          <a:p>
            <a:pPr marL="285750" indent="-285750">
              <a:buFont typeface="Arial" panose="020B0604020202020204" pitchFamily="34" charset="0"/>
              <a:buChar char="•"/>
            </a:pPr>
            <a:r>
              <a:rPr lang="fr-FR" dirty="0"/>
              <a:t>Fidéliser les membres</a:t>
            </a:r>
          </a:p>
          <a:p>
            <a:pPr marL="285750" indent="-285750">
              <a:buFont typeface="Arial" panose="020B0604020202020204" pitchFamily="34" charset="0"/>
              <a:buChar char="•"/>
            </a:pPr>
            <a:r>
              <a:rPr lang="fr-FR" dirty="0"/>
              <a:t>Process d’intégration </a:t>
            </a:r>
          </a:p>
          <a:p>
            <a:pPr marL="285750" indent="-285750">
              <a:buFont typeface="Arial" panose="020B0604020202020204" pitchFamily="34" charset="0"/>
              <a:buChar char="•"/>
            </a:pPr>
            <a:r>
              <a:rPr lang="fr-FR" dirty="0"/>
              <a:t>Gérer les conflits </a:t>
            </a:r>
          </a:p>
          <a:p>
            <a:endParaRPr lang="fr-FR" dirty="0"/>
          </a:p>
        </p:txBody>
      </p:sp>
      <p:sp>
        <p:nvSpPr>
          <p:cNvPr id="5" name="ZoneTexte 4">
            <a:extLst>
              <a:ext uri="{FF2B5EF4-FFF2-40B4-BE49-F238E27FC236}">
                <a16:creationId xmlns:a16="http://schemas.microsoft.com/office/drawing/2014/main" id="{52198465-B430-2BB5-4657-EE8E50B887E2}"/>
              </a:ext>
            </a:extLst>
          </p:cNvPr>
          <p:cNvSpPr txBox="1"/>
          <p:nvPr/>
        </p:nvSpPr>
        <p:spPr>
          <a:xfrm>
            <a:off x="2912139" y="3061240"/>
            <a:ext cx="3819906" cy="2031325"/>
          </a:xfrm>
          <a:prstGeom prst="rect">
            <a:avLst/>
          </a:prstGeom>
          <a:noFill/>
        </p:spPr>
        <p:txBody>
          <a:bodyPr wrap="square">
            <a:spAutoFit/>
          </a:bodyPr>
          <a:lstStyle/>
          <a:p>
            <a:pPr marL="285750" indent="-285750">
              <a:buFont typeface="Arial" panose="020B0604020202020204" pitchFamily="34" charset="0"/>
              <a:buChar char="•"/>
            </a:pPr>
            <a:r>
              <a:rPr lang="fr-FR" dirty="0"/>
              <a:t>Rajeunir le club </a:t>
            </a:r>
          </a:p>
          <a:p>
            <a:pPr marL="285750" indent="-285750">
              <a:buFont typeface="Arial" panose="020B0604020202020204" pitchFamily="34" charset="0"/>
              <a:buChar char="•"/>
            </a:pPr>
            <a:r>
              <a:rPr lang="fr-FR" dirty="0"/>
              <a:t>Recruter les jeunes actifs </a:t>
            </a:r>
          </a:p>
          <a:p>
            <a:pPr marL="285750" indent="-285750">
              <a:buFont typeface="Arial" panose="020B0604020202020204" pitchFamily="34" charset="0"/>
              <a:buChar char="•"/>
            </a:pPr>
            <a:r>
              <a:rPr lang="fr-FR" dirty="0"/>
              <a:t>Pénétrer les milieux professionnels / son environnement familial amical …</a:t>
            </a:r>
          </a:p>
          <a:p>
            <a:pPr marL="285750" indent="-285750">
              <a:buFont typeface="Arial" panose="020B0604020202020204" pitchFamily="34" charset="0"/>
              <a:buChar char="•"/>
            </a:pPr>
            <a:r>
              <a:rPr lang="fr-FR" dirty="0"/>
              <a:t>Intégrer les </a:t>
            </a:r>
            <a:r>
              <a:rPr lang="fr-FR" dirty="0" err="1"/>
              <a:t>Rotaractiens</a:t>
            </a:r>
            <a:endParaRPr lang="fr-FR" dirty="0"/>
          </a:p>
          <a:p>
            <a:endParaRPr lang="fr-FR" dirty="0"/>
          </a:p>
        </p:txBody>
      </p:sp>
      <p:sp>
        <p:nvSpPr>
          <p:cNvPr id="7" name="ZoneTexte 6">
            <a:extLst>
              <a:ext uri="{FF2B5EF4-FFF2-40B4-BE49-F238E27FC236}">
                <a16:creationId xmlns:a16="http://schemas.microsoft.com/office/drawing/2014/main" id="{E59442E5-A47C-C98C-2D2F-CE2CDC96282C}"/>
              </a:ext>
            </a:extLst>
          </p:cNvPr>
          <p:cNvSpPr txBox="1"/>
          <p:nvPr/>
        </p:nvSpPr>
        <p:spPr>
          <a:xfrm>
            <a:off x="7716302" y="4723233"/>
            <a:ext cx="3388142" cy="369332"/>
          </a:xfrm>
          <a:prstGeom prst="rect">
            <a:avLst/>
          </a:prstGeom>
          <a:noFill/>
        </p:spPr>
        <p:txBody>
          <a:bodyPr wrap="square">
            <a:spAutoFit/>
          </a:bodyPr>
          <a:lstStyle/>
          <a:p>
            <a:pPr marL="285750" indent="-285750">
              <a:buFont typeface="Arial" panose="020B0604020202020204" pitchFamily="34" charset="0"/>
              <a:buChar char="•"/>
            </a:pPr>
            <a:r>
              <a:rPr lang="fr-FR" dirty="0"/>
              <a:t>Créer des clubs </a:t>
            </a:r>
          </a:p>
        </p:txBody>
      </p:sp>
    </p:spTree>
    <p:extLst>
      <p:ext uri="{BB962C8B-B14F-4D97-AF65-F5344CB8AC3E}">
        <p14:creationId xmlns:p14="http://schemas.microsoft.com/office/powerpoint/2010/main" val="3634746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F946191-7972-443C-F957-39CC8C4D7D1A}"/>
              </a:ext>
            </a:extLst>
          </p:cNvPr>
          <p:cNvPicPr>
            <a:picLocks noChangeAspect="1"/>
          </p:cNvPicPr>
          <p:nvPr/>
        </p:nvPicPr>
        <p:blipFill rotWithShape="1">
          <a:blip r:embed="rId2">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Sous-titre 2">
            <a:extLst>
              <a:ext uri="{FF2B5EF4-FFF2-40B4-BE49-F238E27FC236}">
                <a16:creationId xmlns:a16="http://schemas.microsoft.com/office/drawing/2014/main" id="{7E8EDFDC-74F8-7C60-E3B7-D06E13CFE102}"/>
              </a:ext>
            </a:extLst>
          </p:cNvPr>
          <p:cNvSpPr>
            <a:spLocks noGrp="1"/>
          </p:cNvSpPr>
          <p:nvPr>
            <p:ph type="subTitle" idx="1"/>
          </p:nvPr>
        </p:nvSpPr>
        <p:spPr/>
        <p:txBody>
          <a:bodyPr/>
          <a:lstStyle/>
          <a:p>
            <a:endParaRPr lang="fr-FR"/>
          </a:p>
        </p:txBody>
      </p:sp>
      <p:sp>
        <p:nvSpPr>
          <p:cNvPr id="5" name="Titre 4">
            <a:extLst>
              <a:ext uri="{FF2B5EF4-FFF2-40B4-BE49-F238E27FC236}">
                <a16:creationId xmlns:a16="http://schemas.microsoft.com/office/drawing/2014/main" id="{403D12C4-CD6C-F454-59E9-3F8E9AA9F89F}"/>
              </a:ext>
            </a:extLst>
          </p:cNvPr>
          <p:cNvSpPr>
            <a:spLocks noGrp="1"/>
          </p:cNvSpPr>
          <p:nvPr>
            <p:ph type="ctrTitle"/>
          </p:nvPr>
        </p:nvSpPr>
        <p:spPr/>
        <p:txBody>
          <a:bodyPr/>
          <a:lstStyle/>
          <a:p>
            <a:endParaRPr lang="fr-FR" dirty="0"/>
          </a:p>
        </p:txBody>
      </p:sp>
      <p:pic>
        <p:nvPicPr>
          <p:cNvPr id="7" name="Image 6">
            <a:extLst>
              <a:ext uri="{FF2B5EF4-FFF2-40B4-BE49-F238E27FC236}">
                <a16:creationId xmlns:a16="http://schemas.microsoft.com/office/drawing/2014/main" id="{3C8C9B5D-8AC6-DBC3-43C6-F38C8DC7F49D}"/>
              </a:ext>
            </a:extLst>
          </p:cNvPr>
          <p:cNvPicPr>
            <a:picLocks noChangeAspect="1"/>
          </p:cNvPicPr>
          <p:nvPr/>
        </p:nvPicPr>
        <p:blipFill rotWithShape="1">
          <a:blip r:embed="rId3"/>
          <a:srcRect b="6133"/>
          <a:stretch/>
        </p:blipFill>
        <p:spPr>
          <a:xfrm>
            <a:off x="1458039" y="0"/>
            <a:ext cx="9789786" cy="6793992"/>
          </a:xfrm>
          <a:prstGeom prst="rect">
            <a:avLst/>
          </a:prstGeom>
        </p:spPr>
      </p:pic>
      <p:sp>
        <p:nvSpPr>
          <p:cNvPr id="2" name="Rectangle 1">
            <a:extLst>
              <a:ext uri="{FF2B5EF4-FFF2-40B4-BE49-F238E27FC236}">
                <a16:creationId xmlns:a16="http://schemas.microsoft.com/office/drawing/2014/main" id="{8E6E4973-5CA7-6A56-2024-8F6A60C19AF3}"/>
              </a:ext>
            </a:extLst>
          </p:cNvPr>
          <p:cNvSpPr/>
          <p:nvPr/>
        </p:nvSpPr>
        <p:spPr>
          <a:xfrm>
            <a:off x="3081528" y="2514600"/>
            <a:ext cx="7946136" cy="42922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5470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E8EDFDC-74F8-7C60-E3B7-D06E13CFE102}"/>
              </a:ext>
            </a:extLst>
          </p:cNvPr>
          <p:cNvSpPr>
            <a:spLocks noGrp="1"/>
          </p:cNvSpPr>
          <p:nvPr>
            <p:ph type="subTitle" idx="1"/>
          </p:nvPr>
        </p:nvSpPr>
        <p:spPr/>
        <p:txBody>
          <a:bodyPr/>
          <a:lstStyle/>
          <a:p>
            <a:endParaRPr lang="fr-FR"/>
          </a:p>
        </p:txBody>
      </p:sp>
      <p:sp>
        <p:nvSpPr>
          <p:cNvPr id="5" name="Titre 4">
            <a:extLst>
              <a:ext uri="{FF2B5EF4-FFF2-40B4-BE49-F238E27FC236}">
                <a16:creationId xmlns:a16="http://schemas.microsoft.com/office/drawing/2014/main" id="{403D12C4-CD6C-F454-59E9-3F8E9AA9F89F}"/>
              </a:ext>
            </a:extLst>
          </p:cNvPr>
          <p:cNvSpPr>
            <a:spLocks noGrp="1"/>
          </p:cNvSpPr>
          <p:nvPr>
            <p:ph type="ctrTitle"/>
          </p:nvPr>
        </p:nvSpPr>
        <p:spPr/>
        <p:txBody>
          <a:bodyPr/>
          <a:lstStyle/>
          <a:p>
            <a:endParaRPr lang="fr-FR" dirty="0"/>
          </a:p>
        </p:txBody>
      </p:sp>
      <p:pic>
        <p:nvPicPr>
          <p:cNvPr id="7" name="Image 6">
            <a:extLst>
              <a:ext uri="{FF2B5EF4-FFF2-40B4-BE49-F238E27FC236}">
                <a16:creationId xmlns:a16="http://schemas.microsoft.com/office/drawing/2014/main" id="{3C8C9B5D-8AC6-DBC3-43C6-F38C8DC7F49D}"/>
              </a:ext>
            </a:extLst>
          </p:cNvPr>
          <p:cNvPicPr>
            <a:picLocks noChangeAspect="1"/>
          </p:cNvPicPr>
          <p:nvPr/>
        </p:nvPicPr>
        <p:blipFill>
          <a:blip r:embed="rId2"/>
          <a:stretch>
            <a:fillRect/>
          </a:stretch>
        </p:blipFill>
        <p:spPr>
          <a:xfrm>
            <a:off x="1458039" y="0"/>
            <a:ext cx="9275921" cy="6858000"/>
          </a:xfrm>
          <a:prstGeom prst="rect">
            <a:avLst/>
          </a:prstGeom>
        </p:spPr>
      </p:pic>
    </p:spTree>
    <p:extLst>
      <p:ext uri="{BB962C8B-B14F-4D97-AF65-F5344CB8AC3E}">
        <p14:creationId xmlns:p14="http://schemas.microsoft.com/office/powerpoint/2010/main" val="1516873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La cotisation </a:t>
            </a:r>
          </a:p>
        </p:txBody>
      </p:sp>
      <p:sp>
        <p:nvSpPr>
          <p:cNvPr id="2" name="ZoneTexte 1">
            <a:extLst>
              <a:ext uri="{FF2B5EF4-FFF2-40B4-BE49-F238E27FC236}">
                <a16:creationId xmlns:a16="http://schemas.microsoft.com/office/drawing/2014/main" id="{C4753747-9166-2777-9926-FD26E2AA6F4D}"/>
              </a:ext>
            </a:extLst>
          </p:cNvPr>
          <p:cNvSpPr txBox="1"/>
          <p:nvPr/>
        </p:nvSpPr>
        <p:spPr>
          <a:xfrm>
            <a:off x="3278632" y="1497092"/>
            <a:ext cx="8098536" cy="5016758"/>
          </a:xfrm>
          <a:prstGeom prst="rect">
            <a:avLst/>
          </a:prstGeom>
          <a:noFill/>
        </p:spPr>
        <p:txBody>
          <a:bodyPr wrap="square">
            <a:spAutoFit/>
          </a:bodyPr>
          <a:lstStyle/>
          <a:p>
            <a:r>
              <a:rPr lang="fr-FR" b="1" i="0" u="none" strike="noStrike" baseline="0" dirty="0">
                <a:solidFill>
                  <a:srgbClr val="000000"/>
                </a:solidFill>
                <a:highlight>
                  <a:srgbClr val="33CCCC"/>
                </a:highlight>
                <a:latin typeface="Century Gothic" panose="020B0502020202020204" pitchFamily="34" charset="0"/>
              </a:rPr>
              <a:t>Frais fixes </a:t>
            </a:r>
            <a:r>
              <a:rPr lang="fr-FR" b="1" i="0" u="none" strike="noStrike" baseline="0" dirty="0">
                <a:solidFill>
                  <a:srgbClr val="000000"/>
                </a:solidFill>
                <a:latin typeface="Century Gothic" panose="020B0502020202020204" pitchFamily="34" charset="0"/>
              </a:rPr>
              <a:t>	</a:t>
            </a:r>
            <a:r>
              <a:rPr lang="fr-FR" sz="1400" b="1" i="0" u="none" strike="noStrike" baseline="0" dirty="0">
                <a:solidFill>
                  <a:srgbClr val="000000"/>
                </a:solidFill>
                <a:latin typeface="Century Gothic" panose="020B0502020202020204" pitchFamily="34" charset="0"/>
              </a:rPr>
              <a:t>	</a:t>
            </a:r>
            <a:r>
              <a:rPr lang="fr-FR" sz="1600" b="1" dirty="0">
                <a:solidFill>
                  <a:srgbClr val="000000"/>
                </a:solidFill>
                <a:latin typeface="Century Gothic" panose="020B0502020202020204" pitchFamily="34" charset="0"/>
              </a:rPr>
              <a:t>par membre / an  </a:t>
            </a:r>
            <a:r>
              <a:rPr lang="fr-FR" sz="2000" b="1" i="0" u="none" strike="noStrike" baseline="0" dirty="0">
                <a:solidFill>
                  <a:srgbClr val="000000"/>
                </a:solidFill>
                <a:latin typeface="Century Gothic" panose="020B0502020202020204" pitchFamily="34" charset="0"/>
              </a:rPr>
              <a:t>	 	</a:t>
            </a:r>
            <a:r>
              <a:rPr lang="fr-FR" sz="2000" b="0" i="0" u="none" strike="noStrike" baseline="0" dirty="0">
                <a:solidFill>
                  <a:srgbClr val="000000"/>
                </a:solidFill>
                <a:latin typeface="Century Gothic" panose="020B0502020202020204" pitchFamily="34" charset="0"/>
              </a:rPr>
              <a:t>	</a:t>
            </a:r>
          </a:p>
          <a:p>
            <a:r>
              <a:rPr lang="fr-FR" sz="2000" b="0" i="0" u="none" strike="noStrike" baseline="0" dirty="0">
                <a:solidFill>
                  <a:srgbClr val="000000"/>
                </a:solidFill>
                <a:latin typeface="Century Gothic" panose="020B0502020202020204" pitchFamily="34" charset="0"/>
              </a:rPr>
              <a:t>Rotary International </a:t>
            </a:r>
            <a:r>
              <a:rPr lang="fr-FR" sz="2000" dirty="0">
                <a:solidFill>
                  <a:srgbClr val="000000"/>
                </a:solidFill>
                <a:latin typeface="Century Gothic" panose="020B0502020202020204" pitchFamily="34" charset="0"/>
              </a:rPr>
              <a:t>	  </a:t>
            </a:r>
            <a:r>
              <a:rPr lang="fr-FR" sz="2000" b="0" i="0" u="none" strike="noStrike" baseline="0" dirty="0">
                <a:solidFill>
                  <a:srgbClr val="000000"/>
                </a:solidFill>
                <a:latin typeface="Century Gothic" panose="020B0502020202020204" pitchFamily="34" charset="0"/>
              </a:rPr>
              <a:t>68	</a:t>
            </a:r>
          </a:p>
          <a:p>
            <a:r>
              <a:rPr lang="fr-FR" sz="2000" dirty="0">
                <a:solidFill>
                  <a:srgbClr val="000000"/>
                </a:solidFill>
                <a:latin typeface="Century Gothic" panose="020B0502020202020204" pitchFamily="34" charset="0"/>
              </a:rPr>
              <a:t>D</a:t>
            </a:r>
            <a:r>
              <a:rPr lang="fr-FR" sz="2000" b="0" i="0" u="none" strike="noStrike" baseline="0" dirty="0">
                <a:solidFill>
                  <a:srgbClr val="000000"/>
                </a:solidFill>
                <a:latin typeface="Century Gothic" panose="020B0502020202020204" pitchFamily="34" charset="0"/>
              </a:rPr>
              <a:t>istrict 			</a:t>
            </a:r>
            <a:r>
              <a:rPr lang="fr-FR" sz="2000" dirty="0">
                <a:solidFill>
                  <a:srgbClr val="000000"/>
                </a:solidFill>
                <a:latin typeface="Century Gothic" panose="020B0502020202020204" pitchFamily="34" charset="0"/>
              </a:rPr>
              <a:t>105</a:t>
            </a:r>
            <a:r>
              <a:rPr lang="fr-FR" sz="2000" b="0" i="0" u="none" strike="noStrike" baseline="0" dirty="0">
                <a:solidFill>
                  <a:srgbClr val="000000"/>
                </a:solidFill>
                <a:latin typeface="Century Gothic" panose="020B0502020202020204" pitchFamily="34" charset="0"/>
              </a:rPr>
              <a:t>		</a:t>
            </a:r>
          </a:p>
          <a:p>
            <a:r>
              <a:rPr lang="fr-FR" sz="2000" b="0" i="0" u="none" strike="noStrike" baseline="0" dirty="0">
                <a:solidFill>
                  <a:srgbClr val="000000"/>
                </a:solidFill>
                <a:latin typeface="Century Gothic" panose="020B0502020202020204" pitchFamily="34" charset="0"/>
              </a:rPr>
              <a:t>Magazine 		</a:t>
            </a:r>
            <a:r>
              <a:rPr lang="fr-FR" sz="2000" dirty="0">
                <a:solidFill>
                  <a:srgbClr val="000000"/>
                </a:solidFill>
                <a:latin typeface="Century Gothic" panose="020B0502020202020204" pitchFamily="34" charset="0"/>
              </a:rPr>
              <a:t>  </a:t>
            </a:r>
            <a:r>
              <a:rPr lang="fr-FR" sz="2000" b="0" i="0" u="none" strike="noStrike" baseline="0" dirty="0">
                <a:solidFill>
                  <a:srgbClr val="000000"/>
                </a:solidFill>
                <a:latin typeface="Century Gothic" panose="020B0502020202020204" pitchFamily="34" charset="0"/>
              </a:rPr>
              <a:t>39			</a:t>
            </a:r>
          </a:p>
          <a:p>
            <a:r>
              <a:rPr lang="fr-FR" sz="2000" b="0" i="0" u="none" strike="noStrike" baseline="0" dirty="0">
                <a:solidFill>
                  <a:srgbClr val="000000"/>
                </a:solidFill>
                <a:latin typeface="Century Gothic" panose="020B0502020202020204" pitchFamily="34" charset="0"/>
              </a:rPr>
              <a:t>Réunions District 	  50	</a:t>
            </a:r>
            <a:r>
              <a:rPr lang="fr-FR" sz="1400" b="0" i="0" u="none" strike="noStrike" baseline="0" dirty="0">
                <a:solidFill>
                  <a:srgbClr val="000000"/>
                </a:solidFill>
                <a:latin typeface="Century Gothic" panose="020B0502020202020204" pitchFamily="34" charset="0"/>
              </a:rPr>
              <a:t>pour mini 1 réunion / membre par an 	</a:t>
            </a:r>
            <a:r>
              <a:rPr lang="fr-FR" sz="2000" b="0" i="0" u="none" strike="noStrike" baseline="0" dirty="0">
                <a:solidFill>
                  <a:srgbClr val="000000"/>
                </a:solidFill>
                <a:latin typeface="Century Gothic" panose="020B0502020202020204" pitchFamily="34" charset="0"/>
              </a:rPr>
              <a:t>				</a:t>
            </a:r>
          </a:p>
          <a:p>
            <a:pPr algn="r"/>
            <a:r>
              <a:rPr lang="fr-FR" sz="2000" b="0" i="0" u="none" strike="noStrike" baseline="0" dirty="0">
                <a:solidFill>
                  <a:srgbClr val="000000"/>
                </a:solidFill>
                <a:latin typeface="Century Gothic" panose="020B0502020202020204" pitchFamily="34" charset="0"/>
              </a:rPr>
              <a:t>						</a:t>
            </a:r>
            <a:r>
              <a:rPr lang="fr-FR" sz="2000" b="1" i="0" u="none" strike="noStrike" baseline="0" dirty="0">
                <a:solidFill>
                  <a:srgbClr val="000000"/>
                </a:solidFill>
                <a:highlight>
                  <a:srgbClr val="33CCCC"/>
                </a:highlight>
                <a:latin typeface="Century Gothic" panose="020B0502020202020204" pitchFamily="34" charset="0"/>
              </a:rPr>
              <a:t>262 / membre / an</a:t>
            </a:r>
          </a:p>
          <a:p>
            <a:r>
              <a:rPr lang="fr-FR" sz="2000" b="1" i="0" u="none" strike="noStrike" baseline="0" dirty="0">
                <a:solidFill>
                  <a:srgbClr val="000000"/>
                </a:solidFill>
                <a:latin typeface="Century Gothic" panose="020B0502020202020204" pitchFamily="34" charset="0"/>
              </a:rPr>
              <a:t>--------------------------------------------------------------------------</a:t>
            </a:r>
          </a:p>
          <a:p>
            <a:r>
              <a:rPr lang="fr-FR" sz="2000" b="1" i="0" u="none" strike="noStrike" baseline="0" dirty="0">
                <a:solidFill>
                  <a:srgbClr val="000000"/>
                </a:solidFill>
                <a:latin typeface="Century Gothic" panose="020B0502020202020204" pitchFamily="34" charset="0"/>
              </a:rPr>
              <a:t>			</a:t>
            </a:r>
            <a:r>
              <a:rPr lang="fr-FR" sz="1600" b="1" i="0" u="none" strike="noStrike" baseline="0" dirty="0">
                <a:solidFill>
                  <a:srgbClr val="000000"/>
                </a:solidFill>
                <a:latin typeface="Century Gothic" panose="020B0502020202020204" pitchFamily="34" charset="0"/>
              </a:rPr>
              <a:t>à répartir </a:t>
            </a:r>
            <a:endParaRPr lang="fr-FR" sz="2000" b="1" i="0" u="none" strike="noStrike" baseline="0" dirty="0">
              <a:solidFill>
                <a:srgbClr val="000000"/>
              </a:solidFill>
              <a:latin typeface="Century Gothic" panose="020B0502020202020204" pitchFamily="34" charset="0"/>
            </a:endParaRPr>
          </a:p>
          <a:p>
            <a:r>
              <a:rPr lang="fr-FR" sz="2000" dirty="0">
                <a:solidFill>
                  <a:srgbClr val="000000"/>
                </a:solidFill>
                <a:latin typeface="Century Gothic" panose="020B0502020202020204" pitchFamily="34" charset="0"/>
              </a:rPr>
              <a:t>Assurance 		150</a:t>
            </a:r>
            <a:r>
              <a:rPr lang="fr-FR" sz="2000" b="1" i="0" u="none" strike="noStrike" baseline="0" dirty="0">
                <a:solidFill>
                  <a:srgbClr val="000000"/>
                </a:solidFill>
                <a:latin typeface="Century Gothic" panose="020B0502020202020204" pitchFamily="34" charset="0"/>
              </a:rPr>
              <a:t>	</a:t>
            </a:r>
            <a:r>
              <a:rPr lang="fr-FR" sz="2000" b="0" i="0" u="none" strike="noStrike" baseline="0" dirty="0">
                <a:solidFill>
                  <a:srgbClr val="000000"/>
                </a:solidFill>
                <a:latin typeface="Century Gothic" panose="020B0502020202020204" pitchFamily="34" charset="0"/>
              </a:rPr>
              <a:t>		</a:t>
            </a:r>
          </a:p>
          <a:p>
            <a:r>
              <a:rPr lang="fr-FR" sz="2000" dirty="0">
                <a:solidFill>
                  <a:srgbClr val="000000"/>
                </a:solidFill>
                <a:latin typeface="Century Gothic" panose="020B0502020202020204" pitchFamily="34" charset="0"/>
              </a:rPr>
              <a:t>Formations président 	300</a:t>
            </a:r>
          </a:p>
          <a:p>
            <a:pPr algn="r"/>
            <a:r>
              <a:rPr lang="fr-FR" sz="2000" b="1" dirty="0">
                <a:solidFill>
                  <a:srgbClr val="000000"/>
                </a:solidFill>
                <a:highlight>
                  <a:srgbClr val="33CCCC"/>
                </a:highlight>
                <a:latin typeface="Century Gothic" panose="020B0502020202020204" pitchFamily="34" charset="0"/>
              </a:rPr>
              <a:t>450 +/club / an </a:t>
            </a:r>
            <a:endParaRPr lang="fr-FR" sz="2000" dirty="0">
              <a:solidFill>
                <a:srgbClr val="000000"/>
              </a:solidFill>
              <a:highlight>
                <a:srgbClr val="33CCCC"/>
              </a:highlight>
              <a:latin typeface="Century Gothic" panose="020B0502020202020204" pitchFamily="34" charset="0"/>
            </a:endParaRPr>
          </a:p>
          <a:p>
            <a:r>
              <a:rPr lang="fr-FR" sz="2000" dirty="0">
                <a:solidFill>
                  <a:srgbClr val="000000"/>
                </a:solidFill>
                <a:latin typeface="Century Gothic" panose="020B0502020202020204" pitchFamily="34" charset="0"/>
              </a:rPr>
              <a:t>----------------------------------------------------------------------------------------------</a:t>
            </a:r>
          </a:p>
          <a:p>
            <a:r>
              <a:rPr lang="fr-FR" sz="2000" b="1" dirty="0">
                <a:solidFill>
                  <a:srgbClr val="000000"/>
                </a:solidFill>
                <a:latin typeface="Century Gothic" panose="020B0502020202020204" pitchFamily="34" charset="0"/>
              </a:rPr>
              <a:t>+ </a:t>
            </a:r>
            <a:r>
              <a:rPr lang="fr-FR" sz="2000" b="1" dirty="0">
                <a:solidFill>
                  <a:srgbClr val="000000"/>
                </a:solidFill>
                <a:highlight>
                  <a:srgbClr val="FF6600"/>
                </a:highlight>
                <a:latin typeface="Century Gothic" panose="020B0502020202020204" pitchFamily="34" charset="0"/>
              </a:rPr>
              <a:t>Frais du club </a:t>
            </a:r>
          </a:p>
          <a:p>
            <a:r>
              <a:rPr lang="fr-FR" sz="2000" dirty="0">
                <a:solidFill>
                  <a:srgbClr val="000000"/>
                </a:solidFill>
                <a:latin typeface="Century Gothic" panose="020B0502020202020204" pitchFamily="34" charset="0"/>
              </a:rPr>
              <a:t>Fonctionnement 	???</a:t>
            </a:r>
            <a:r>
              <a:rPr lang="fr-FR" sz="2000" b="0" i="0" u="none" strike="noStrike" baseline="0" dirty="0">
                <a:solidFill>
                  <a:srgbClr val="000000"/>
                </a:solidFill>
                <a:latin typeface="Century Gothic" panose="020B0502020202020204" pitchFamily="34" charset="0"/>
              </a:rPr>
              <a:t>						</a:t>
            </a:r>
            <a:endParaRPr lang="fr-FR" sz="2000" b="1" i="0" u="none" strike="noStrike" baseline="0" dirty="0">
              <a:solidFill>
                <a:srgbClr val="000000"/>
              </a:solidFill>
              <a:highlight>
                <a:srgbClr val="33CCCC"/>
              </a:highlight>
              <a:latin typeface="Century Gothic" panose="020B0502020202020204" pitchFamily="34" charset="0"/>
            </a:endParaRPr>
          </a:p>
        </p:txBody>
      </p:sp>
    </p:spTree>
    <p:extLst>
      <p:ext uri="{BB962C8B-B14F-4D97-AF65-F5344CB8AC3E}">
        <p14:creationId xmlns:p14="http://schemas.microsoft.com/office/powerpoint/2010/main" val="2895790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Où sont passés les Rotariens ? </a:t>
            </a:r>
          </a:p>
        </p:txBody>
      </p:sp>
      <p:pic>
        <p:nvPicPr>
          <p:cNvPr id="4" name="Image 3" descr="Une image contenant personne, Visage humain, habits, ride&#10;&#10;Description générée automatiquement">
            <a:extLst>
              <a:ext uri="{FF2B5EF4-FFF2-40B4-BE49-F238E27FC236}">
                <a16:creationId xmlns:a16="http://schemas.microsoft.com/office/drawing/2014/main" id="{DE8F8409-3A70-1F09-A1E3-EF269FFEB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7287" y="1909762"/>
            <a:ext cx="2896553" cy="3898736"/>
          </a:xfrm>
          <a:prstGeom prst="rect">
            <a:avLst/>
          </a:prstGeom>
        </p:spPr>
      </p:pic>
      <p:sp>
        <p:nvSpPr>
          <p:cNvPr id="10" name="ZoneTexte 9">
            <a:extLst>
              <a:ext uri="{FF2B5EF4-FFF2-40B4-BE49-F238E27FC236}">
                <a16:creationId xmlns:a16="http://schemas.microsoft.com/office/drawing/2014/main" id="{3B3761C0-CEC6-3D20-F18B-E616D2761603}"/>
              </a:ext>
            </a:extLst>
          </p:cNvPr>
          <p:cNvSpPr txBox="1"/>
          <p:nvPr/>
        </p:nvSpPr>
        <p:spPr>
          <a:xfrm>
            <a:off x="8202168" y="2809994"/>
            <a:ext cx="3209544" cy="584775"/>
          </a:xfrm>
          <a:prstGeom prst="rect">
            <a:avLst/>
          </a:prstGeom>
          <a:noFill/>
        </p:spPr>
        <p:txBody>
          <a:bodyPr wrap="square">
            <a:spAutoFit/>
          </a:bodyPr>
          <a:lstStyle/>
          <a:p>
            <a:r>
              <a:rPr lang="fr-FR" sz="3200" dirty="0">
                <a:solidFill>
                  <a:srgbClr val="FF6600"/>
                </a:solidFill>
                <a:latin typeface="Georgia" panose="02040502050405020303" pitchFamily="18" charset="0"/>
                <a:cs typeface="Arial" panose="020B0604020202020204" pitchFamily="34" charset="0"/>
              </a:rPr>
              <a:t>Pierrick est là </a:t>
            </a:r>
            <a:r>
              <a:rPr lang="fr-FR" sz="3200" dirty="0">
                <a:solidFill>
                  <a:srgbClr val="FF6600"/>
                </a:solidFill>
                <a:latin typeface="Georgia" panose="02040502050405020303" pitchFamily="18" charset="0"/>
                <a:cs typeface="Arial" panose="020B0604020202020204" pitchFamily="34" charset="0"/>
                <a:sym typeface="Wingdings" panose="05000000000000000000" pitchFamily="2" charset="2"/>
              </a:rPr>
              <a:t> </a:t>
            </a:r>
            <a:endParaRPr lang="fr-FR" sz="3200" dirty="0"/>
          </a:p>
        </p:txBody>
      </p:sp>
    </p:spTree>
    <p:extLst>
      <p:ext uri="{BB962C8B-B14F-4D97-AF65-F5344CB8AC3E}">
        <p14:creationId xmlns:p14="http://schemas.microsoft.com/office/powerpoint/2010/main" val="611204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Où sont passés les Rotariens ? </a:t>
            </a:r>
          </a:p>
        </p:txBody>
      </p:sp>
      <p:sp>
        <p:nvSpPr>
          <p:cNvPr id="8" name="ZoneTexte 7">
            <a:extLst>
              <a:ext uri="{FF2B5EF4-FFF2-40B4-BE49-F238E27FC236}">
                <a16:creationId xmlns:a16="http://schemas.microsoft.com/office/drawing/2014/main" id="{DD1267CF-2343-A7D4-DD31-6C8D53D991BE}"/>
              </a:ext>
            </a:extLst>
          </p:cNvPr>
          <p:cNvSpPr txBox="1"/>
          <p:nvPr/>
        </p:nvSpPr>
        <p:spPr>
          <a:xfrm>
            <a:off x="3793524" y="3447535"/>
            <a:ext cx="6170140" cy="923330"/>
          </a:xfrm>
          <a:prstGeom prst="rect">
            <a:avLst/>
          </a:prstGeom>
          <a:noFill/>
        </p:spPr>
        <p:txBody>
          <a:bodyPr wrap="square">
            <a:spAutoFit/>
          </a:bodyPr>
          <a:lstStyle/>
          <a:p>
            <a:r>
              <a:rPr lang="fr-FR" dirty="0">
                <a:hlinkClick r:id="rId5"/>
              </a:rPr>
              <a:t>https://www.google.com/maps/d/edit?mid=1CziShPwtU5PehDXaGkUA3KjJwkgv5-Y&amp;usp=drive_link</a:t>
            </a:r>
            <a:endParaRPr lang="fr-FR" dirty="0"/>
          </a:p>
          <a:p>
            <a:endParaRPr lang="fr-FR" dirty="0"/>
          </a:p>
        </p:txBody>
      </p:sp>
    </p:spTree>
    <p:extLst>
      <p:ext uri="{BB962C8B-B14F-4D97-AF65-F5344CB8AC3E}">
        <p14:creationId xmlns:p14="http://schemas.microsoft.com/office/powerpoint/2010/main" val="3043874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Où </a:t>
            </a:r>
            <a:r>
              <a:rPr lang="fr-FR" sz="4800">
                <a:solidFill>
                  <a:srgbClr val="FF6600"/>
                </a:solidFill>
                <a:latin typeface="Georgia" panose="02040502050405020303" pitchFamily="18" charset="0"/>
                <a:cs typeface="Arial" panose="020B0604020202020204" pitchFamily="34" charset="0"/>
              </a:rPr>
              <a:t>sont passés les </a:t>
            </a:r>
            <a:r>
              <a:rPr lang="fr-FR" sz="4800" dirty="0">
                <a:solidFill>
                  <a:srgbClr val="FF6600"/>
                </a:solidFill>
                <a:latin typeface="Georgia" panose="02040502050405020303" pitchFamily="18" charset="0"/>
                <a:cs typeface="Arial" panose="020B0604020202020204" pitchFamily="34" charset="0"/>
              </a:rPr>
              <a:t>Rotariens ? </a:t>
            </a:r>
          </a:p>
        </p:txBody>
      </p:sp>
      <p:graphicFrame>
        <p:nvGraphicFramePr>
          <p:cNvPr id="4" name="Tableau 3">
            <a:extLst>
              <a:ext uri="{FF2B5EF4-FFF2-40B4-BE49-F238E27FC236}">
                <a16:creationId xmlns:a16="http://schemas.microsoft.com/office/drawing/2014/main" id="{E0129E49-603E-E0EE-D8C2-86CE46E6140C}"/>
              </a:ext>
            </a:extLst>
          </p:cNvPr>
          <p:cNvGraphicFramePr>
            <a:graphicFrameLocks noGrp="1"/>
          </p:cNvGraphicFramePr>
          <p:nvPr/>
        </p:nvGraphicFramePr>
        <p:xfrm>
          <a:off x="3503852" y="1294726"/>
          <a:ext cx="7040074" cy="5089890"/>
        </p:xfrm>
        <a:graphic>
          <a:graphicData uri="http://schemas.openxmlformats.org/drawingml/2006/table">
            <a:tbl>
              <a:tblPr bandRow="1">
                <a:tableStyleId>{9DCAF9ED-07DC-4A11-8D7F-57B35C25682E}</a:tableStyleId>
              </a:tblPr>
              <a:tblGrid>
                <a:gridCol w="1624630">
                  <a:extLst>
                    <a:ext uri="{9D8B030D-6E8A-4147-A177-3AD203B41FA5}">
                      <a16:colId xmlns:a16="http://schemas.microsoft.com/office/drawing/2014/main" val="3930262926"/>
                    </a:ext>
                  </a:extLst>
                </a:gridCol>
                <a:gridCol w="1353861">
                  <a:extLst>
                    <a:ext uri="{9D8B030D-6E8A-4147-A177-3AD203B41FA5}">
                      <a16:colId xmlns:a16="http://schemas.microsoft.com/office/drawing/2014/main" val="1530949472"/>
                    </a:ext>
                  </a:extLst>
                </a:gridCol>
                <a:gridCol w="1353861">
                  <a:extLst>
                    <a:ext uri="{9D8B030D-6E8A-4147-A177-3AD203B41FA5}">
                      <a16:colId xmlns:a16="http://schemas.microsoft.com/office/drawing/2014/main" val="2266949173"/>
                    </a:ext>
                  </a:extLst>
                </a:gridCol>
                <a:gridCol w="1353861">
                  <a:extLst>
                    <a:ext uri="{9D8B030D-6E8A-4147-A177-3AD203B41FA5}">
                      <a16:colId xmlns:a16="http://schemas.microsoft.com/office/drawing/2014/main" val="3701679288"/>
                    </a:ext>
                  </a:extLst>
                </a:gridCol>
                <a:gridCol w="1353861">
                  <a:extLst>
                    <a:ext uri="{9D8B030D-6E8A-4147-A177-3AD203B41FA5}">
                      <a16:colId xmlns:a16="http://schemas.microsoft.com/office/drawing/2014/main" val="2126812827"/>
                    </a:ext>
                  </a:extLst>
                </a:gridCol>
              </a:tblGrid>
              <a:tr h="631718">
                <a:tc gridSpan="5">
                  <a:txBody>
                    <a:bodyPr/>
                    <a:lstStyle/>
                    <a:p>
                      <a:pPr algn="ctr" fontAlgn="ctr"/>
                      <a:r>
                        <a:rPr lang="fr-FR" sz="1600" b="1" u="none" strike="noStrike" dirty="0">
                          <a:solidFill>
                            <a:schemeClr val="accent1">
                              <a:lumMod val="75000"/>
                            </a:schemeClr>
                          </a:solidFill>
                          <a:effectLst/>
                        </a:rPr>
                        <a:t>Localisation des Rotariens du District Bretagne-Mayenne</a:t>
                      </a:r>
                      <a:endParaRPr lang="fr-FR" sz="1600" b="1" i="0" u="none" strike="noStrike" dirty="0">
                        <a:solidFill>
                          <a:schemeClr val="accent1">
                            <a:lumMod val="75000"/>
                          </a:schemeClr>
                        </a:solidFill>
                        <a:effectLst/>
                        <a:latin typeface="Arial" panose="020B0604020202020204" pitchFamily="34" charset="0"/>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62824474"/>
                  </a:ext>
                </a:extLst>
              </a:tr>
              <a:tr h="667864">
                <a:tc>
                  <a:txBody>
                    <a:bodyPr/>
                    <a:lstStyle/>
                    <a:p>
                      <a:pPr algn="ctr" fontAlgn="ctr"/>
                      <a:r>
                        <a:rPr lang="fr-FR" sz="1400" b="1" u="none" strike="noStrike" dirty="0">
                          <a:solidFill>
                            <a:schemeClr val="accent1">
                              <a:lumMod val="75000"/>
                            </a:schemeClr>
                          </a:solidFill>
                          <a:effectLst/>
                        </a:rPr>
                        <a:t>Départements</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Nombre de communes</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Population</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Nombre de Rotariens</a:t>
                      </a:r>
                    </a:p>
                    <a:p>
                      <a:pPr algn="ctr" fontAlgn="ctr"/>
                      <a:r>
                        <a:rPr lang="fr-FR" sz="1400" b="1" u="none" strike="noStrike" dirty="0">
                          <a:solidFill>
                            <a:schemeClr val="accent1">
                              <a:lumMod val="75000"/>
                            </a:schemeClr>
                          </a:solidFill>
                          <a:effectLst/>
                        </a:rPr>
                        <a:t>(*)</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Taux de présence</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35042713"/>
                  </a:ext>
                </a:extLst>
              </a:tr>
              <a:tr h="631718">
                <a:tc>
                  <a:txBody>
                    <a:bodyPr/>
                    <a:lstStyle/>
                    <a:p>
                      <a:pPr algn="ctr" fontAlgn="ctr"/>
                      <a:r>
                        <a:rPr lang="fr-FR" sz="1400" b="1" u="none" strike="noStrike" dirty="0">
                          <a:solidFill>
                            <a:schemeClr val="accent1">
                              <a:lumMod val="75000"/>
                            </a:schemeClr>
                          </a:solidFill>
                          <a:effectLst/>
                        </a:rPr>
                        <a:t>22</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348</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600 582</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214</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0,04%</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21550804"/>
                  </a:ext>
                </a:extLst>
              </a:tr>
              <a:tr h="631718">
                <a:tc>
                  <a:txBody>
                    <a:bodyPr/>
                    <a:lstStyle/>
                    <a:p>
                      <a:pPr algn="ctr" fontAlgn="ctr"/>
                      <a:r>
                        <a:rPr lang="fr-FR" sz="1400" b="1" u="none" strike="noStrike" dirty="0">
                          <a:solidFill>
                            <a:schemeClr val="accent1">
                              <a:lumMod val="75000"/>
                            </a:schemeClr>
                          </a:solidFill>
                          <a:effectLst/>
                        </a:rPr>
                        <a:t>29</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277</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915 090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209</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0,02%</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25552067"/>
                  </a:ext>
                </a:extLst>
              </a:tr>
              <a:tr h="631718">
                <a:tc>
                  <a:txBody>
                    <a:bodyPr/>
                    <a:lstStyle/>
                    <a:p>
                      <a:pPr algn="ctr" fontAlgn="ctr"/>
                      <a:r>
                        <a:rPr lang="fr-FR" sz="1400" b="1" u="none" strike="noStrike" dirty="0">
                          <a:solidFill>
                            <a:schemeClr val="accent1">
                              <a:lumMod val="75000"/>
                            </a:schemeClr>
                          </a:solidFill>
                          <a:effectLst/>
                        </a:rPr>
                        <a:t>35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333</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1 079 498</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451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0,04%</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82992282"/>
                  </a:ext>
                </a:extLst>
              </a:tr>
              <a:tr h="631718">
                <a:tc>
                  <a:txBody>
                    <a:bodyPr/>
                    <a:lstStyle/>
                    <a:p>
                      <a:pPr algn="ctr" fontAlgn="ctr"/>
                      <a:r>
                        <a:rPr lang="fr-FR" sz="1400" b="1" u="none" strike="noStrike" dirty="0">
                          <a:solidFill>
                            <a:schemeClr val="accent1">
                              <a:lumMod val="75000"/>
                            </a:schemeClr>
                          </a:solidFill>
                          <a:effectLst/>
                        </a:rPr>
                        <a:t>53</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249</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307 062</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118</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0,04%</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19920925"/>
                  </a:ext>
                </a:extLst>
              </a:tr>
              <a:tr h="631718">
                <a:tc>
                  <a:txBody>
                    <a:bodyPr/>
                    <a:lstStyle/>
                    <a:p>
                      <a:pPr algn="ctr" fontAlgn="ctr"/>
                      <a:r>
                        <a:rPr lang="fr-FR" sz="1400" b="1" u="none" strike="noStrike" dirty="0">
                          <a:solidFill>
                            <a:schemeClr val="accent1">
                              <a:lumMod val="75000"/>
                            </a:schemeClr>
                          </a:solidFill>
                          <a:effectLst/>
                        </a:rPr>
                        <a:t>56</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240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759 684</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191</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0,03%</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8654860"/>
                  </a:ext>
                </a:extLst>
              </a:tr>
              <a:tr h="631718">
                <a:tc>
                  <a:txBody>
                    <a:bodyPr/>
                    <a:lstStyle/>
                    <a:p>
                      <a:pPr algn="ctr" fontAlgn="ctr"/>
                      <a:r>
                        <a:rPr lang="fr-FR" sz="1400" b="1" u="none" strike="noStrike" dirty="0">
                          <a:solidFill>
                            <a:schemeClr val="accent1">
                              <a:lumMod val="75000"/>
                            </a:schemeClr>
                          </a:solidFill>
                          <a:effectLst/>
                        </a:rPr>
                        <a:t>Ensemble</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1 447</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3 661 916</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1 183</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0,03%</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75853535"/>
                  </a:ext>
                </a:extLst>
              </a:tr>
            </a:tbl>
          </a:graphicData>
        </a:graphic>
      </p:graphicFrame>
      <p:sp>
        <p:nvSpPr>
          <p:cNvPr id="2" name="ZoneTexte 1">
            <a:extLst>
              <a:ext uri="{FF2B5EF4-FFF2-40B4-BE49-F238E27FC236}">
                <a16:creationId xmlns:a16="http://schemas.microsoft.com/office/drawing/2014/main" id="{33C5FD0F-816E-B29A-E10A-CAB44164A246}"/>
              </a:ext>
            </a:extLst>
          </p:cNvPr>
          <p:cNvSpPr txBox="1"/>
          <p:nvPr/>
        </p:nvSpPr>
        <p:spPr>
          <a:xfrm>
            <a:off x="3684140" y="6494827"/>
            <a:ext cx="3086101" cy="307777"/>
          </a:xfrm>
          <a:prstGeom prst="rect">
            <a:avLst/>
          </a:prstGeom>
          <a:noFill/>
        </p:spPr>
        <p:txBody>
          <a:bodyPr wrap="none" rtlCol="0">
            <a:spAutoFit/>
          </a:bodyPr>
          <a:lstStyle/>
          <a:p>
            <a:r>
              <a:rPr lang="fr-FR" sz="1400" b="1" dirty="0">
                <a:solidFill>
                  <a:schemeClr val="accent1">
                    <a:lumMod val="75000"/>
                  </a:schemeClr>
                </a:solidFill>
                <a:latin typeface="Arial" panose="020B0604020202020204" pitchFamily="34" charset="0"/>
                <a:cs typeface="Arial" panose="020B0604020202020204" pitchFamily="34" charset="0"/>
              </a:rPr>
              <a:t>(*) Résidant en Bretagne-Mayenne</a:t>
            </a:r>
          </a:p>
        </p:txBody>
      </p:sp>
    </p:spTree>
    <p:extLst>
      <p:ext uri="{BB962C8B-B14F-4D97-AF65-F5344CB8AC3E}">
        <p14:creationId xmlns:p14="http://schemas.microsoft.com/office/powerpoint/2010/main" val="1662066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1781" y="1419074"/>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Où </a:t>
            </a:r>
            <a:r>
              <a:rPr lang="fr-FR" sz="4800">
                <a:solidFill>
                  <a:srgbClr val="FF6600"/>
                </a:solidFill>
                <a:latin typeface="Georgia" panose="02040502050405020303" pitchFamily="18" charset="0"/>
                <a:cs typeface="Arial" panose="020B0604020202020204" pitchFamily="34" charset="0"/>
              </a:rPr>
              <a:t>sont passés les </a:t>
            </a:r>
            <a:r>
              <a:rPr lang="fr-FR" sz="4800" dirty="0">
                <a:solidFill>
                  <a:srgbClr val="FF6600"/>
                </a:solidFill>
                <a:latin typeface="Georgia" panose="02040502050405020303" pitchFamily="18" charset="0"/>
                <a:cs typeface="Arial" panose="020B0604020202020204" pitchFamily="34" charset="0"/>
              </a:rPr>
              <a:t>Rotariens ? </a:t>
            </a:r>
          </a:p>
        </p:txBody>
      </p:sp>
      <p:graphicFrame>
        <p:nvGraphicFramePr>
          <p:cNvPr id="7" name="Tableau 6">
            <a:extLst>
              <a:ext uri="{FF2B5EF4-FFF2-40B4-BE49-F238E27FC236}">
                <a16:creationId xmlns:a16="http://schemas.microsoft.com/office/drawing/2014/main" id="{C3B76743-F578-3528-FC79-4F70319CCE3B}"/>
              </a:ext>
            </a:extLst>
          </p:cNvPr>
          <p:cNvGraphicFramePr>
            <a:graphicFrameLocks noGrp="1"/>
          </p:cNvGraphicFramePr>
          <p:nvPr/>
        </p:nvGraphicFramePr>
        <p:xfrm>
          <a:off x="2459736" y="2169329"/>
          <a:ext cx="9698926" cy="4112895"/>
        </p:xfrm>
        <a:graphic>
          <a:graphicData uri="http://schemas.openxmlformats.org/drawingml/2006/table">
            <a:tbl>
              <a:tblPr bandRow="1">
                <a:tableStyleId>{9DCAF9ED-07DC-4A11-8D7F-57B35C25682E}</a:tableStyleId>
              </a:tblPr>
              <a:tblGrid>
                <a:gridCol w="1014760">
                  <a:extLst>
                    <a:ext uri="{9D8B030D-6E8A-4147-A177-3AD203B41FA5}">
                      <a16:colId xmlns:a16="http://schemas.microsoft.com/office/drawing/2014/main" val="454399598"/>
                    </a:ext>
                  </a:extLst>
                </a:gridCol>
                <a:gridCol w="742979">
                  <a:extLst>
                    <a:ext uri="{9D8B030D-6E8A-4147-A177-3AD203B41FA5}">
                      <a16:colId xmlns:a16="http://schemas.microsoft.com/office/drawing/2014/main" val="2440420490"/>
                    </a:ext>
                  </a:extLst>
                </a:gridCol>
                <a:gridCol w="723680">
                  <a:extLst>
                    <a:ext uri="{9D8B030D-6E8A-4147-A177-3AD203B41FA5}">
                      <a16:colId xmlns:a16="http://schemas.microsoft.com/office/drawing/2014/main" val="2497241878"/>
                    </a:ext>
                  </a:extLst>
                </a:gridCol>
                <a:gridCol w="656137">
                  <a:extLst>
                    <a:ext uri="{9D8B030D-6E8A-4147-A177-3AD203B41FA5}">
                      <a16:colId xmlns:a16="http://schemas.microsoft.com/office/drawing/2014/main" val="1397342536"/>
                    </a:ext>
                  </a:extLst>
                </a:gridCol>
                <a:gridCol w="656137">
                  <a:extLst>
                    <a:ext uri="{9D8B030D-6E8A-4147-A177-3AD203B41FA5}">
                      <a16:colId xmlns:a16="http://schemas.microsoft.com/office/drawing/2014/main" val="1979775863"/>
                    </a:ext>
                  </a:extLst>
                </a:gridCol>
                <a:gridCol w="656137">
                  <a:extLst>
                    <a:ext uri="{9D8B030D-6E8A-4147-A177-3AD203B41FA5}">
                      <a16:colId xmlns:a16="http://schemas.microsoft.com/office/drawing/2014/main" val="1838836451"/>
                    </a:ext>
                  </a:extLst>
                </a:gridCol>
                <a:gridCol w="656137">
                  <a:extLst>
                    <a:ext uri="{9D8B030D-6E8A-4147-A177-3AD203B41FA5}">
                      <a16:colId xmlns:a16="http://schemas.microsoft.com/office/drawing/2014/main" val="34158253"/>
                    </a:ext>
                  </a:extLst>
                </a:gridCol>
                <a:gridCol w="656137">
                  <a:extLst>
                    <a:ext uri="{9D8B030D-6E8A-4147-A177-3AD203B41FA5}">
                      <a16:colId xmlns:a16="http://schemas.microsoft.com/office/drawing/2014/main" val="3732909762"/>
                    </a:ext>
                  </a:extLst>
                </a:gridCol>
                <a:gridCol w="656137">
                  <a:extLst>
                    <a:ext uri="{9D8B030D-6E8A-4147-A177-3AD203B41FA5}">
                      <a16:colId xmlns:a16="http://schemas.microsoft.com/office/drawing/2014/main" val="1218997667"/>
                    </a:ext>
                  </a:extLst>
                </a:gridCol>
                <a:gridCol w="656137">
                  <a:extLst>
                    <a:ext uri="{9D8B030D-6E8A-4147-A177-3AD203B41FA5}">
                      <a16:colId xmlns:a16="http://schemas.microsoft.com/office/drawing/2014/main" val="3678865080"/>
                    </a:ext>
                  </a:extLst>
                </a:gridCol>
                <a:gridCol w="656137">
                  <a:extLst>
                    <a:ext uri="{9D8B030D-6E8A-4147-A177-3AD203B41FA5}">
                      <a16:colId xmlns:a16="http://schemas.microsoft.com/office/drawing/2014/main" val="3948618873"/>
                    </a:ext>
                  </a:extLst>
                </a:gridCol>
                <a:gridCol w="656137">
                  <a:extLst>
                    <a:ext uri="{9D8B030D-6E8A-4147-A177-3AD203B41FA5}">
                      <a16:colId xmlns:a16="http://schemas.microsoft.com/office/drawing/2014/main" val="392974023"/>
                    </a:ext>
                  </a:extLst>
                </a:gridCol>
                <a:gridCol w="656137">
                  <a:extLst>
                    <a:ext uri="{9D8B030D-6E8A-4147-A177-3AD203B41FA5}">
                      <a16:colId xmlns:a16="http://schemas.microsoft.com/office/drawing/2014/main" val="304938763"/>
                    </a:ext>
                  </a:extLst>
                </a:gridCol>
                <a:gridCol w="656137">
                  <a:extLst>
                    <a:ext uri="{9D8B030D-6E8A-4147-A177-3AD203B41FA5}">
                      <a16:colId xmlns:a16="http://schemas.microsoft.com/office/drawing/2014/main" val="3380640589"/>
                    </a:ext>
                  </a:extLst>
                </a:gridCol>
              </a:tblGrid>
              <a:tr h="381000">
                <a:tc rowSpan="3">
                  <a:txBody>
                    <a:bodyPr/>
                    <a:lstStyle/>
                    <a:p>
                      <a:pPr algn="l" fontAlgn="ctr"/>
                      <a:r>
                        <a:rPr lang="fr-FR" sz="1100" b="1" u="none" strike="noStrike" dirty="0">
                          <a:solidFill>
                            <a:schemeClr val="accent1">
                              <a:lumMod val="75000"/>
                            </a:schemeClr>
                          </a:solidFill>
                          <a:effectLst/>
                        </a:rPr>
                        <a:t>Départements</a:t>
                      </a:r>
                      <a:endParaRPr lang="fr-FR" sz="11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gridSpan="13">
                  <a:txBody>
                    <a:bodyPr/>
                    <a:lstStyle/>
                    <a:p>
                      <a:pPr algn="ctr" fontAlgn="ctr"/>
                      <a:r>
                        <a:rPr lang="fr-FR" sz="1400" b="1" u="none" strike="noStrike" dirty="0">
                          <a:solidFill>
                            <a:schemeClr val="accent1">
                              <a:lumMod val="75000"/>
                            </a:schemeClr>
                          </a:solidFill>
                          <a:effectLst/>
                        </a:rPr>
                        <a:t>Localisation des Rotariens du District Bretagne-Mayenne (*) </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20264905"/>
                  </a:ext>
                </a:extLst>
              </a:tr>
              <a:tr h="381000">
                <a:tc vMerge="1">
                  <a:txBody>
                    <a:bodyPr/>
                    <a:lstStyle/>
                    <a:p>
                      <a:endParaRPr lang="fr-FR"/>
                    </a:p>
                  </a:txBody>
                  <a:tcPr/>
                </a:tc>
                <a:tc rowSpan="2">
                  <a:txBody>
                    <a:bodyPr/>
                    <a:lstStyle/>
                    <a:p>
                      <a:pPr algn="ctr" fontAlgn="ctr"/>
                      <a:r>
                        <a:rPr lang="fr-FR" sz="1000" b="1" u="none" strike="noStrike" dirty="0">
                          <a:solidFill>
                            <a:schemeClr val="accent1">
                              <a:lumMod val="75000"/>
                            </a:schemeClr>
                          </a:solidFill>
                          <a:effectLst/>
                        </a:rPr>
                        <a:t>Nombre</a:t>
                      </a:r>
                      <a:endParaRPr lang="fr-FR" sz="1000" b="1" i="0" u="none" strike="noStrike" dirty="0">
                        <a:solidFill>
                          <a:schemeClr val="accent1">
                            <a:lumMod val="75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algn="ctr" fontAlgn="ctr"/>
                      <a:r>
                        <a:rPr lang="fr-FR" sz="1400" b="1" u="none" strike="noStrike" dirty="0">
                          <a:solidFill>
                            <a:schemeClr val="accent1">
                              <a:lumMod val="75000"/>
                            </a:schemeClr>
                          </a:solidFill>
                          <a:effectLst/>
                        </a:rPr>
                        <a:t>Nombre de communes comptant des Rotariens</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22267764"/>
                  </a:ext>
                </a:extLst>
              </a:tr>
              <a:tr h="628650">
                <a:tc vMerge="1">
                  <a:txBody>
                    <a:bodyPr/>
                    <a:lstStyle/>
                    <a:p>
                      <a:endParaRPr lang="fr-FR"/>
                    </a:p>
                  </a:txBody>
                  <a:tcPr/>
                </a:tc>
                <a:tc vMerge="1">
                  <a:txBody>
                    <a:bodyPr/>
                    <a:lstStyle/>
                    <a:p>
                      <a:endParaRPr lang="fr-FR"/>
                    </a:p>
                  </a:txBody>
                  <a:tcPr/>
                </a:tc>
                <a:tc>
                  <a:txBody>
                    <a:bodyPr/>
                    <a:lstStyle/>
                    <a:p>
                      <a:pPr algn="ctr" fontAlgn="ctr"/>
                      <a:r>
                        <a:rPr lang="fr-FR" sz="800" u="none" strike="noStrike" dirty="0">
                          <a:solidFill>
                            <a:schemeClr val="accent1">
                              <a:lumMod val="75000"/>
                            </a:schemeClr>
                          </a:solidFill>
                          <a:effectLst/>
                        </a:rPr>
                        <a:t>&gt;100.000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800" u="none" strike="noStrike" dirty="0">
                          <a:solidFill>
                            <a:schemeClr val="accent1">
                              <a:lumMod val="75000"/>
                            </a:schemeClr>
                          </a:solidFill>
                          <a:effectLst/>
                        </a:rPr>
                        <a:t>50.000 à 100.000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40.000 à 50.000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30.000 à 40.000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20.000 à 30.000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10.000 à 20.000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5.000 à 10.000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4.000 à 5.000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3.000 à 4.000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2.000 à 3.000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a:solidFill>
                            <a:schemeClr val="accent1">
                              <a:lumMod val="75000"/>
                            </a:schemeClr>
                          </a:solidFill>
                          <a:effectLst/>
                        </a:rPr>
                        <a:t>1.000 à 2.000</a:t>
                      </a:r>
                      <a:endParaRPr lang="fr-FR" sz="8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a:solidFill>
                            <a:schemeClr val="accent1">
                              <a:lumMod val="75000"/>
                            </a:schemeClr>
                          </a:solidFill>
                          <a:effectLst/>
                        </a:rPr>
                        <a:t>&lt; 1.000</a:t>
                      </a:r>
                      <a:endParaRPr lang="fr-FR" sz="800" b="1" i="0" u="none" strike="noStrike">
                        <a:solidFill>
                          <a:schemeClr val="accent1">
                            <a:lumMod val="7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910807"/>
                  </a:ext>
                </a:extLst>
              </a:tr>
              <a:tr h="381000">
                <a:tc>
                  <a:txBody>
                    <a:bodyPr/>
                    <a:lstStyle/>
                    <a:p>
                      <a:pPr algn="ctr" fontAlgn="ctr"/>
                      <a:r>
                        <a:rPr lang="fr-FR" sz="1400" b="1" u="none" strike="noStrike" dirty="0">
                          <a:solidFill>
                            <a:schemeClr val="accent1">
                              <a:lumMod val="75000"/>
                            </a:schemeClr>
                          </a:solidFill>
                          <a:effectLst/>
                        </a:rPr>
                        <a:t>22</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69</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u="none" strike="noStrike" dirty="0">
                          <a:solidFill>
                            <a:schemeClr val="accent1">
                              <a:lumMod val="75000"/>
                            </a:schemeClr>
                          </a:solidFill>
                          <a:effectLst/>
                        </a:rPr>
                        <a:t>1</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4</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8</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6</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12</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9</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17</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11</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22248803"/>
                  </a:ext>
                </a:extLst>
              </a:tr>
              <a:tr h="381000">
                <a:tc>
                  <a:txBody>
                    <a:bodyPr/>
                    <a:lstStyle/>
                    <a:p>
                      <a:pPr algn="ctr" fontAlgn="ctr"/>
                      <a:r>
                        <a:rPr lang="fr-FR" sz="1400" b="1" u="none" strike="noStrike" dirty="0">
                          <a:solidFill>
                            <a:schemeClr val="accent1">
                              <a:lumMod val="75000"/>
                            </a:schemeClr>
                          </a:solidFill>
                          <a:effectLst/>
                        </a:rPr>
                        <a:t>29</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65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a:solidFill>
                            <a:schemeClr val="accent1">
                              <a:lumMod val="75000"/>
                            </a:schemeClr>
                          </a:solidFill>
                          <a:effectLst/>
                        </a:rPr>
                        <a:t>1</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u="none" strike="noStrike" dirty="0">
                          <a:solidFill>
                            <a:schemeClr val="accent1">
                              <a:lumMod val="75000"/>
                            </a:schemeClr>
                          </a:solidFill>
                          <a:effectLst/>
                        </a:rPr>
                        <a:t>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8</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16</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5</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14</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9</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7</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4</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8436265"/>
                  </a:ext>
                </a:extLst>
              </a:tr>
              <a:tr h="381000">
                <a:tc>
                  <a:txBody>
                    <a:bodyPr/>
                    <a:lstStyle/>
                    <a:p>
                      <a:pPr algn="ctr" fontAlgn="ctr"/>
                      <a:r>
                        <a:rPr lang="fr-FR" sz="1400" b="1" u="none" strike="noStrike" dirty="0">
                          <a:solidFill>
                            <a:schemeClr val="accent1">
                              <a:lumMod val="75000"/>
                            </a:schemeClr>
                          </a:solidFill>
                          <a:effectLst/>
                        </a:rPr>
                        <a:t>35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102</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a:solidFill>
                            <a:schemeClr val="accent1">
                              <a:lumMod val="75000"/>
                            </a:schemeClr>
                          </a:solidFill>
                          <a:effectLst/>
                        </a:rPr>
                        <a:t>1</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u="none" strike="noStrike" dirty="0">
                          <a:solidFill>
                            <a:schemeClr val="accent1">
                              <a:lumMod val="75000"/>
                            </a:schemeClr>
                          </a:solidFill>
                          <a:effectLst/>
                        </a:rPr>
                        <a:t>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8</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24</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10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8</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16</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19</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14</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96506971"/>
                  </a:ext>
                </a:extLst>
              </a:tr>
              <a:tr h="381000">
                <a:tc>
                  <a:txBody>
                    <a:bodyPr/>
                    <a:lstStyle/>
                    <a:p>
                      <a:pPr algn="ctr" fontAlgn="ctr"/>
                      <a:r>
                        <a:rPr lang="fr-FR" sz="1400" b="1" u="none" strike="noStrike" dirty="0">
                          <a:solidFill>
                            <a:schemeClr val="accent1">
                              <a:lumMod val="75000"/>
                            </a:schemeClr>
                          </a:solidFill>
                          <a:effectLst/>
                        </a:rPr>
                        <a:t>53</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32</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2</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3</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2</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6</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8</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4345796"/>
                  </a:ext>
                </a:extLst>
              </a:tr>
              <a:tr h="381000">
                <a:tc>
                  <a:txBody>
                    <a:bodyPr/>
                    <a:lstStyle/>
                    <a:p>
                      <a:pPr algn="ctr" fontAlgn="ctr"/>
                      <a:r>
                        <a:rPr lang="fr-FR" sz="1400" b="1" u="none" strike="noStrike" dirty="0">
                          <a:solidFill>
                            <a:schemeClr val="accent1">
                              <a:lumMod val="75000"/>
                            </a:schemeClr>
                          </a:solidFill>
                          <a:effectLst/>
                        </a:rPr>
                        <a:t>56</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53</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u="none" strike="noStrike">
                          <a:solidFill>
                            <a:schemeClr val="accent1">
                              <a:lumMod val="75000"/>
                            </a:schemeClr>
                          </a:solidFill>
                          <a:effectLst/>
                        </a:rPr>
                        <a:t>2</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u="none" strike="noStrike">
                          <a:solidFill>
                            <a:schemeClr val="accent1">
                              <a:lumMod val="75000"/>
                            </a:schemeClr>
                          </a:solidFill>
                          <a:effectLst/>
                        </a:rPr>
                        <a:t>1</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6</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4</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8</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0793735"/>
                  </a:ext>
                </a:extLst>
              </a:tr>
              <a:tr h="381000">
                <a:tc>
                  <a:txBody>
                    <a:bodyPr/>
                    <a:lstStyle/>
                    <a:p>
                      <a:pPr algn="ctr" fontAlgn="ctr"/>
                      <a:r>
                        <a:rPr lang="fr-FR" sz="1400" b="1" u="none" strike="noStrike" dirty="0">
                          <a:solidFill>
                            <a:schemeClr val="accent1">
                              <a:lumMod val="75000"/>
                            </a:schemeClr>
                          </a:solidFill>
                          <a:effectLst/>
                        </a:rPr>
                        <a:t>Ensemble</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b="1" u="none" strike="noStrike" dirty="0">
                          <a:solidFill>
                            <a:schemeClr val="accent1">
                              <a:lumMod val="75000"/>
                            </a:schemeClr>
                          </a:solidFill>
                          <a:effectLst/>
                        </a:rPr>
                        <a:t>321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b="1" u="none" strike="noStrike">
                          <a:solidFill>
                            <a:schemeClr val="accent1">
                              <a:lumMod val="75000"/>
                            </a:schemeClr>
                          </a:solidFill>
                          <a:effectLst/>
                        </a:rPr>
                        <a:t>2</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b="1" u="none" strike="noStrike">
                          <a:solidFill>
                            <a:schemeClr val="accent1">
                              <a:lumMod val="75000"/>
                            </a:schemeClr>
                          </a:solidFill>
                          <a:effectLst/>
                        </a:rPr>
                        <a:t>3</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a:solidFill>
                            <a:schemeClr val="accent1">
                              <a:lumMod val="75000"/>
                            </a:schemeClr>
                          </a:solidFill>
                          <a:effectLst/>
                        </a:rPr>
                        <a:t>3</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b="1" u="none" strike="noStrike">
                          <a:solidFill>
                            <a:schemeClr val="accent1">
                              <a:lumMod val="75000"/>
                            </a:schemeClr>
                          </a:solidFill>
                          <a:effectLst/>
                        </a:rPr>
                        <a:t>3</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28</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66</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27</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39</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a:solidFill>
                            <a:schemeClr val="accent1">
                              <a:lumMod val="75000"/>
                            </a:schemeClr>
                          </a:solidFill>
                          <a:effectLst/>
                        </a:rPr>
                        <a:t>51</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61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38</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43240239"/>
                  </a:ext>
                </a:extLst>
              </a:tr>
              <a:tr h="381000">
                <a:tc gridSpan="2">
                  <a:txBody>
                    <a:bodyPr/>
                    <a:lstStyle/>
                    <a:p>
                      <a:pPr algn="ctr" fontAlgn="ctr"/>
                      <a:r>
                        <a:rPr lang="fr-FR" sz="1400" b="1" u="none" strike="noStrike" dirty="0">
                          <a:solidFill>
                            <a:schemeClr val="accent1">
                              <a:lumMod val="75000"/>
                            </a:schemeClr>
                          </a:solidFill>
                          <a:effectLst/>
                        </a:rPr>
                        <a:t>Localisation des Rotariens</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hMerge="1">
                  <a:txBody>
                    <a:bodyPr/>
                    <a:lstStyle/>
                    <a:p>
                      <a:endParaRPr lang="fr-FR"/>
                    </a:p>
                  </a:txBody>
                  <a:tcPr/>
                </a:tc>
                <a:tc>
                  <a:txBody>
                    <a:bodyPr/>
                    <a:lstStyle/>
                    <a:p>
                      <a:pPr algn="ctr" fontAlgn="ctr"/>
                      <a:r>
                        <a:rPr lang="fr-FR" sz="1400" b="1" u="none" strike="noStrike" dirty="0">
                          <a:solidFill>
                            <a:schemeClr val="accent1">
                              <a:lumMod val="75000"/>
                            </a:schemeClr>
                          </a:solidFill>
                          <a:effectLst/>
                        </a:rPr>
                        <a:t>127</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b="1" u="none" strike="noStrike" dirty="0">
                          <a:solidFill>
                            <a:schemeClr val="accent1">
                              <a:lumMod val="75000"/>
                            </a:schemeClr>
                          </a:solidFill>
                          <a:effectLst/>
                        </a:rPr>
                        <a:t>115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126</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b="1" u="none" strike="noStrike" dirty="0">
                          <a:solidFill>
                            <a:schemeClr val="accent1">
                              <a:lumMod val="75000"/>
                            </a:schemeClr>
                          </a:solidFill>
                          <a:effectLst/>
                        </a:rPr>
                        <a:t>24</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244</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201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50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97</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77</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77</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45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53530952"/>
                  </a:ext>
                </a:extLst>
              </a:tr>
            </a:tbl>
          </a:graphicData>
        </a:graphic>
      </p:graphicFrame>
      <p:sp>
        <p:nvSpPr>
          <p:cNvPr id="2" name="ZoneTexte 1">
            <a:extLst>
              <a:ext uri="{FF2B5EF4-FFF2-40B4-BE49-F238E27FC236}">
                <a16:creationId xmlns:a16="http://schemas.microsoft.com/office/drawing/2014/main" id="{4C44CFFC-B2A9-99CC-C7B0-CA102B1900BE}"/>
              </a:ext>
            </a:extLst>
          </p:cNvPr>
          <p:cNvSpPr txBox="1"/>
          <p:nvPr/>
        </p:nvSpPr>
        <p:spPr>
          <a:xfrm>
            <a:off x="3042605" y="6359961"/>
            <a:ext cx="2946832" cy="307777"/>
          </a:xfrm>
          <a:prstGeom prst="rect">
            <a:avLst/>
          </a:prstGeom>
          <a:noFill/>
        </p:spPr>
        <p:txBody>
          <a:bodyPr wrap="none" rtlCol="0">
            <a:spAutoFit/>
          </a:bodyPr>
          <a:lstStyle/>
          <a:p>
            <a:r>
              <a:rPr lang="fr-FR" sz="1400" b="1" dirty="0">
                <a:solidFill>
                  <a:schemeClr val="accent1">
                    <a:lumMod val="75000"/>
                  </a:schemeClr>
                </a:solidFill>
              </a:rPr>
              <a:t>(*) Résidant en Bretagne-Mayenne</a:t>
            </a:r>
          </a:p>
        </p:txBody>
      </p:sp>
    </p:spTree>
    <p:extLst>
      <p:ext uri="{BB962C8B-B14F-4D97-AF65-F5344CB8AC3E}">
        <p14:creationId xmlns:p14="http://schemas.microsoft.com/office/powerpoint/2010/main" val="3099502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44990" y="1404559"/>
            <a:ext cx="2514600"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Où ne sont-ils pas ? </a:t>
            </a:r>
          </a:p>
        </p:txBody>
      </p:sp>
      <p:graphicFrame>
        <p:nvGraphicFramePr>
          <p:cNvPr id="2" name="Tableau 1">
            <a:extLst>
              <a:ext uri="{FF2B5EF4-FFF2-40B4-BE49-F238E27FC236}">
                <a16:creationId xmlns:a16="http://schemas.microsoft.com/office/drawing/2014/main" id="{82ED9C1B-B00E-73F0-5813-F3F999F9C3EA}"/>
              </a:ext>
            </a:extLst>
          </p:cNvPr>
          <p:cNvGraphicFramePr>
            <a:graphicFrameLocks noGrp="1"/>
          </p:cNvGraphicFramePr>
          <p:nvPr/>
        </p:nvGraphicFramePr>
        <p:xfrm>
          <a:off x="2225310" y="2581359"/>
          <a:ext cx="9603456" cy="3521610"/>
        </p:xfrm>
        <a:graphic>
          <a:graphicData uri="http://schemas.openxmlformats.org/drawingml/2006/table">
            <a:tbl>
              <a:tblPr bandRow="1">
                <a:tableStyleId>{9DCAF9ED-07DC-4A11-8D7F-57B35C25682E}</a:tableStyleId>
              </a:tblPr>
              <a:tblGrid>
                <a:gridCol w="983667">
                  <a:extLst>
                    <a:ext uri="{9D8B030D-6E8A-4147-A177-3AD203B41FA5}">
                      <a16:colId xmlns:a16="http://schemas.microsoft.com/office/drawing/2014/main" val="349066133"/>
                    </a:ext>
                  </a:extLst>
                </a:gridCol>
                <a:gridCol w="665421">
                  <a:extLst>
                    <a:ext uri="{9D8B030D-6E8A-4147-A177-3AD203B41FA5}">
                      <a16:colId xmlns:a16="http://schemas.microsoft.com/office/drawing/2014/main" val="495817532"/>
                    </a:ext>
                  </a:extLst>
                </a:gridCol>
                <a:gridCol w="724882">
                  <a:extLst>
                    <a:ext uri="{9D8B030D-6E8A-4147-A177-3AD203B41FA5}">
                      <a16:colId xmlns:a16="http://schemas.microsoft.com/office/drawing/2014/main" val="2117475194"/>
                    </a:ext>
                  </a:extLst>
                </a:gridCol>
                <a:gridCol w="657226">
                  <a:extLst>
                    <a:ext uri="{9D8B030D-6E8A-4147-A177-3AD203B41FA5}">
                      <a16:colId xmlns:a16="http://schemas.microsoft.com/office/drawing/2014/main" val="1282518157"/>
                    </a:ext>
                  </a:extLst>
                </a:gridCol>
                <a:gridCol w="657226">
                  <a:extLst>
                    <a:ext uri="{9D8B030D-6E8A-4147-A177-3AD203B41FA5}">
                      <a16:colId xmlns:a16="http://schemas.microsoft.com/office/drawing/2014/main" val="3279605770"/>
                    </a:ext>
                  </a:extLst>
                </a:gridCol>
                <a:gridCol w="657226">
                  <a:extLst>
                    <a:ext uri="{9D8B030D-6E8A-4147-A177-3AD203B41FA5}">
                      <a16:colId xmlns:a16="http://schemas.microsoft.com/office/drawing/2014/main" val="2056609622"/>
                    </a:ext>
                  </a:extLst>
                </a:gridCol>
                <a:gridCol w="657226">
                  <a:extLst>
                    <a:ext uri="{9D8B030D-6E8A-4147-A177-3AD203B41FA5}">
                      <a16:colId xmlns:a16="http://schemas.microsoft.com/office/drawing/2014/main" val="2497090312"/>
                    </a:ext>
                  </a:extLst>
                </a:gridCol>
                <a:gridCol w="657226">
                  <a:extLst>
                    <a:ext uri="{9D8B030D-6E8A-4147-A177-3AD203B41FA5}">
                      <a16:colId xmlns:a16="http://schemas.microsoft.com/office/drawing/2014/main" val="1844713528"/>
                    </a:ext>
                  </a:extLst>
                </a:gridCol>
                <a:gridCol w="657226">
                  <a:extLst>
                    <a:ext uri="{9D8B030D-6E8A-4147-A177-3AD203B41FA5}">
                      <a16:colId xmlns:a16="http://schemas.microsoft.com/office/drawing/2014/main" val="3893375865"/>
                    </a:ext>
                  </a:extLst>
                </a:gridCol>
                <a:gridCol w="657226">
                  <a:extLst>
                    <a:ext uri="{9D8B030D-6E8A-4147-A177-3AD203B41FA5}">
                      <a16:colId xmlns:a16="http://schemas.microsoft.com/office/drawing/2014/main" val="3618838371"/>
                    </a:ext>
                  </a:extLst>
                </a:gridCol>
                <a:gridCol w="657226">
                  <a:extLst>
                    <a:ext uri="{9D8B030D-6E8A-4147-A177-3AD203B41FA5}">
                      <a16:colId xmlns:a16="http://schemas.microsoft.com/office/drawing/2014/main" val="3304498301"/>
                    </a:ext>
                  </a:extLst>
                </a:gridCol>
                <a:gridCol w="657226">
                  <a:extLst>
                    <a:ext uri="{9D8B030D-6E8A-4147-A177-3AD203B41FA5}">
                      <a16:colId xmlns:a16="http://schemas.microsoft.com/office/drawing/2014/main" val="1222042305"/>
                    </a:ext>
                  </a:extLst>
                </a:gridCol>
                <a:gridCol w="657226">
                  <a:extLst>
                    <a:ext uri="{9D8B030D-6E8A-4147-A177-3AD203B41FA5}">
                      <a16:colId xmlns:a16="http://schemas.microsoft.com/office/drawing/2014/main" val="3916560045"/>
                    </a:ext>
                  </a:extLst>
                </a:gridCol>
                <a:gridCol w="657226">
                  <a:extLst>
                    <a:ext uri="{9D8B030D-6E8A-4147-A177-3AD203B41FA5}">
                      <a16:colId xmlns:a16="http://schemas.microsoft.com/office/drawing/2014/main" val="2601631228"/>
                    </a:ext>
                  </a:extLst>
                </a:gridCol>
              </a:tblGrid>
              <a:tr h="391290">
                <a:tc rowSpan="3">
                  <a:txBody>
                    <a:bodyPr/>
                    <a:lstStyle/>
                    <a:p>
                      <a:pPr algn="ctr" fontAlgn="ctr"/>
                      <a:r>
                        <a:rPr lang="fr-FR" sz="1100" b="1" u="none" strike="noStrike" dirty="0">
                          <a:solidFill>
                            <a:schemeClr val="accent1">
                              <a:lumMod val="75000"/>
                            </a:schemeClr>
                          </a:solidFill>
                          <a:effectLst/>
                        </a:rPr>
                        <a:t>Départements</a:t>
                      </a:r>
                      <a:endParaRPr lang="fr-FR" sz="11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gridSpan="13">
                  <a:txBody>
                    <a:bodyPr/>
                    <a:lstStyle/>
                    <a:p>
                      <a:pPr algn="ctr" fontAlgn="ctr"/>
                      <a:r>
                        <a:rPr lang="fr-FR" sz="1400" b="1" u="none" strike="noStrike" dirty="0">
                          <a:solidFill>
                            <a:schemeClr val="accent1">
                              <a:lumMod val="75000"/>
                            </a:schemeClr>
                          </a:solidFill>
                          <a:effectLst/>
                        </a:rPr>
                        <a:t>Localisation des Rotariens du District Bretagne-Mayenne</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90105078"/>
                  </a:ext>
                </a:extLst>
              </a:tr>
              <a:tr h="391290">
                <a:tc vMerge="1">
                  <a:txBody>
                    <a:bodyPr/>
                    <a:lstStyle/>
                    <a:p>
                      <a:endParaRPr lang="fr-FR"/>
                    </a:p>
                  </a:txBody>
                  <a:tcPr/>
                </a:tc>
                <a:tc rowSpan="2">
                  <a:txBody>
                    <a:bodyPr/>
                    <a:lstStyle/>
                    <a:p>
                      <a:pPr algn="ctr" fontAlgn="ctr"/>
                      <a:r>
                        <a:rPr lang="fr-FR" sz="1100" b="1" u="none" strike="noStrike" dirty="0">
                          <a:solidFill>
                            <a:schemeClr val="accent1">
                              <a:lumMod val="75000"/>
                            </a:schemeClr>
                          </a:solidFill>
                          <a:effectLst/>
                        </a:rPr>
                        <a:t>Nombre</a:t>
                      </a:r>
                      <a:endParaRPr lang="fr-FR" sz="11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algn="ctr" fontAlgn="ctr"/>
                      <a:r>
                        <a:rPr lang="fr-FR" sz="1400" b="1" u="none" strike="noStrike" dirty="0">
                          <a:solidFill>
                            <a:schemeClr val="accent1">
                              <a:lumMod val="75000"/>
                            </a:schemeClr>
                          </a:solidFill>
                          <a:effectLst/>
                        </a:rPr>
                        <a:t>Nombre de communes ne comptant aucun Rotarien</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89344872"/>
                  </a:ext>
                </a:extLst>
              </a:tr>
              <a:tr h="391290">
                <a:tc vMerge="1">
                  <a:txBody>
                    <a:bodyPr/>
                    <a:lstStyle/>
                    <a:p>
                      <a:endParaRPr lang="fr-FR"/>
                    </a:p>
                  </a:txBody>
                  <a:tcPr/>
                </a:tc>
                <a:tc vMerge="1">
                  <a:txBody>
                    <a:bodyPr/>
                    <a:lstStyle/>
                    <a:p>
                      <a:endParaRPr lang="fr-FR"/>
                    </a:p>
                  </a:txBody>
                  <a:tcPr/>
                </a:tc>
                <a:tc>
                  <a:txBody>
                    <a:bodyPr/>
                    <a:lstStyle/>
                    <a:p>
                      <a:pPr algn="ctr" fontAlgn="ctr"/>
                      <a:r>
                        <a:rPr lang="fr-FR" sz="800" u="none" strike="noStrike">
                          <a:solidFill>
                            <a:schemeClr val="accent1">
                              <a:lumMod val="75000"/>
                            </a:schemeClr>
                          </a:solidFill>
                          <a:effectLst/>
                        </a:rPr>
                        <a:t>&gt;100.000</a:t>
                      </a:r>
                      <a:endParaRPr lang="fr-FR" sz="800" b="1" i="0" u="none" strike="noStrike">
                        <a:solidFill>
                          <a:schemeClr val="accent1">
                            <a:lumMod val="75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800" u="none" strike="noStrike">
                          <a:solidFill>
                            <a:schemeClr val="accent1">
                              <a:lumMod val="75000"/>
                            </a:schemeClr>
                          </a:solidFill>
                          <a:effectLst/>
                        </a:rPr>
                        <a:t>50.000 à 100.000</a:t>
                      </a:r>
                      <a:endParaRPr lang="fr-FR" sz="8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a:solidFill>
                            <a:schemeClr val="accent1">
                              <a:lumMod val="75000"/>
                            </a:schemeClr>
                          </a:solidFill>
                          <a:effectLst/>
                        </a:rPr>
                        <a:t>40.000 à 50.000</a:t>
                      </a:r>
                      <a:endParaRPr lang="fr-FR" sz="8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a:solidFill>
                            <a:schemeClr val="accent1">
                              <a:lumMod val="75000"/>
                            </a:schemeClr>
                          </a:solidFill>
                          <a:effectLst/>
                        </a:rPr>
                        <a:t>30.000 à 40.000</a:t>
                      </a:r>
                      <a:endParaRPr lang="fr-FR" sz="8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20.000 à 30.000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10.000 à 20.000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a:solidFill>
                            <a:schemeClr val="accent1">
                              <a:lumMod val="75000"/>
                            </a:schemeClr>
                          </a:solidFill>
                          <a:effectLst/>
                        </a:rPr>
                        <a:t>5.000 à 10.000</a:t>
                      </a:r>
                      <a:endParaRPr lang="fr-FR" sz="8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4.000 à 5.000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a:solidFill>
                            <a:schemeClr val="accent1">
                              <a:lumMod val="75000"/>
                            </a:schemeClr>
                          </a:solidFill>
                          <a:effectLst/>
                        </a:rPr>
                        <a:t>3.000 à 4.000</a:t>
                      </a:r>
                      <a:endParaRPr lang="fr-FR" sz="8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dirty="0">
                          <a:solidFill>
                            <a:schemeClr val="accent1">
                              <a:lumMod val="75000"/>
                            </a:schemeClr>
                          </a:solidFill>
                          <a:effectLst/>
                        </a:rPr>
                        <a:t>2.000 à 3.000</a:t>
                      </a:r>
                      <a:endParaRPr lang="fr-FR" sz="8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a:solidFill>
                            <a:schemeClr val="accent1">
                              <a:lumMod val="75000"/>
                            </a:schemeClr>
                          </a:solidFill>
                          <a:effectLst/>
                        </a:rPr>
                        <a:t>1.000 à 2.000</a:t>
                      </a:r>
                      <a:endParaRPr lang="fr-FR" sz="8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800" u="none" strike="noStrike">
                          <a:solidFill>
                            <a:schemeClr val="accent1">
                              <a:lumMod val="75000"/>
                            </a:schemeClr>
                          </a:solidFill>
                          <a:effectLst/>
                        </a:rPr>
                        <a:t>&lt; 1.000</a:t>
                      </a:r>
                      <a:endParaRPr lang="fr-FR" sz="800" b="1" i="0" u="none" strike="noStrike">
                        <a:solidFill>
                          <a:schemeClr val="accent1">
                            <a:lumMod val="7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027532243"/>
                  </a:ext>
                </a:extLst>
              </a:tr>
              <a:tr h="391290">
                <a:tc>
                  <a:txBody>
                    <a:bodyPr/>
                    <a:lstStyle/>
                    <a:p>
                      <a:pPr algn="ctr" fontAlgn="ctr"/>
                      <a:r>
                        <a:rPr lang="fr-FR" sz="1400" u="none" strike="noStrike" dirty="0">
                          <a:solidFill>
                            <a:schemeClr val="accent1">
                              <a:lumMod val="75000"/>
                            </a:schemeClr>
                          </a:solidFill>
                          <a:effectLst/>
                        </a:rPr>
                        <a:t>22</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279</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3</a:t>
                      </a:r>
                      <a:endParaRPr lang="fr-FR" sz="14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2</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7</a:t>
                      </a:r>
                      <a:endParaRPr lang="fr-FR" sz="14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26</a:t>
                      </a:r>
                      <a:endParaRPr lang="fr-FR" sz="1400" b="1" i="0" u="none" strike="noStrike" dirty="0">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70</a:t>
                      </a:r>
                      <a:endParaRPr lang="fr-FR" sz="1400" b="1" i="0" u="none" strike="noStrike">
                        <a:solidFill>
                          <a:schemeClr val="accent1">
                            <a:lumMod val="75000"/>
                          </a:schemeClr>
                        </a:solidFill>
                        <a:effectLst/>
                        <a:latin typeface="Arial" panose="020B060402020202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171</a:t>
                      </a:r>
                      <a:endParaRPr lang="fr-FR" sz="1400" b="1" i="0" u="none" strike="noStrike">
                        <a:solidFill>
                          <a:schemeClr val="accent1">
                            <a:lumMod val="75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16246257"/>
                  </a:ext>
                </a:extLst>
              </a:tr>
              <a:tr h="391290">
                <a:tc>
                  <a:txBody>
                    <a:bodyPr/>
                    <a:lstStyle/>
                    <a:p>
                      <a:pPr algn="ctr" fontAlgn="ctr"/>
                      <a:r>
                        <a:rPr lang="fr-FR" sz="1400" u="none" strike="noStrike" dirty="0">
                          <a:solidFill>
                            <a:schemeClr val="accent1">
                              <a:lumMod val="75000"/>
                            </a:schemeClr>
                          </a:solidFill>
                          <a:effectLst/>
                        </a:rPr>
                        <a:t>29</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212</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17</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30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57</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92</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2844438"/>
                  </a:ext>
                </a:extLst>
              </a:tr>
              <a:tr h="391290">
                <a:tc>
                  <a:txBody>
                    <a:bodyPr/>
                    <a:lstStyle/>
                    <a:p>
                      <a:pPr algn="ctr" fontAlgn="ctr"/>
                      <a:r>
                        <a:rPr lang="fr-FR" sz="1400" u="none" strike="noStrike" dirty="0">
                          <a:solidFill>
                            <a:schemeClr val="accent1">
                              <a:lumMod val="75000"/>
                            </a:schemeClr>
                          </a:solidFill>
                          <a:effectLst/>
                        </a:rPr>
                        <a:t>35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231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5</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12</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25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79</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99</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807743"/>
                  </a:ext>
                </a:extLst>
              </a:tr>
              <a:tr h="391290">
                <a:tc>
                  <a:txBody>
                    <a:bodyPr/>
                    <a:lstStyle/>
                    <a:p>
                      <a:pPr algn="ctr" fontAlgn="ctr"/>
                      <a:r>
                        <a:rPr lang="fr-FR" sz="1400" u="none" strike="noStrike" dirty="0">
                          <a:solidFill>
                            <a:schemeClr val="accent1">
                              <a:lumMod val="75000"/>
                            </a:schemeClr>
                          </a:solidFill>
                          <a:effectLst/>
                        </a:rPr>
                        <a:t>53</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208</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2</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1</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2</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8</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35</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160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14893970"/>
                  </a:ext>
                </a:extLst>
              </a:tr>
              <a:tr h="391290">
                <a:tc>
                  <a:txBody>
                    <a:bodyPr/>
                    <a:lstStyle/>
                    <a:p>
                      <a:pPr algn="ctr" fontAlgn="ctr"/>
                      <a:r>
                        <a:rPr lang="fr-FR" sz="1400" u="none" strike="noStrike" dirty="0">
                          <a:solidFill>
                            <a:schemeClr val="accent1">
                              <a:lumMod val="75000"/>
                            </a:schemeClr>
                          </a:solidFill>
                          <a:effectLst/>
                        </a:rPr>
                        <a:t>56</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dirty="0">
                          <a:solidFill>
                            <a:schemeClr val="accent1">
                              <a:lumMod val="75000"/>
                            </a:schemeClr>
                          </a:solidFill>
                          <a:effectLst/>
                        </a:rPr>
                        <a:t>196</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u="none" strike="noStrike">
                          <a:solidFill>
                            <a:schemeClr val="accent1">
                              <a:lumMod val="75000"/>
                            </a:schemeClr>
                          </a:solidFill>
                          <a:effectLst/>
                        </a:rPr>
                        <a:t>0</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17</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30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a:solidFill>
                            <a:schemeClr val="accent1">
                              <a:lumMod val="75000"/>
                            </a:schemeClr>
                          </a:solidFill>
                          <a:effectLst/>
                        </a:rPr>
                        <a:t>64</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solidFill>
                            <a:schemeClr val="accent1">
                              <a:lumMod val="75000"/>
                            </a:schemeClr>
                          </a:solidFill>
                          <a:effectLst/>
                        </a:rPr>
                        <a:t>70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99542653"/>
                  </a:ext>
                </a:extLst>
              </a:tr>
              <a:tr h="391290">
                <a:tc>
                  <a:txBody>
                    <a:bodyPr/>
                    <a:lstStyle/>
                    <a:p>
                      <a:pPr algn="ctr" fontAlgn="ctr"/>
                      <a:r>
                        <a:rPr lang="fr-FR" sz="1400" b="1" u="none" strike="noStrike" dirty="0">
                          <a:solidFill>
                            <a:schemeClr val="accent1">
                              <a:lumMod val="75000"/>
                            </a:schemeClr>
                          </a:solidFill>
                          <a:effectLst/>
                        </a:rPr>
                        <a:t>Ensemble</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400" b="1" u="none" strike="noStrike" dirty="0">
                          <a:solidFill>
                            <a:schemeClr val="accent1">
                              <a:lumMod val="75000"/>
                            </a:schemeClr>
                          </a:solidFill>
                          <a:effectLst/>
                        </a:rPr>
                        <a:t>1 126</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400" b="1"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400" b="1"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fr-FR" sz="1400" b="1" u="none" strike="noStrike" dirty="0">
                          <a:solidFill>
                            <a:schemeClr val="accent1">
                              <a:lumMod val="75000"/>
                            </a:schemeClr>
                          </a:solidFill>
                          <a:effectLst/>
                        </a:rPr>
                        <a:t>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a:solidFill>
                            <a:schemeClr val="accent1">
                              <a:lumMod val="75000"/>
                            </a:schemeClr>
                          </a:solidFill>
                          <a:effectLst/>
                        </a:rPr>
                        <a:t>2</a:t>
                      </a:r>
                      <a:endParaRPr lang="fr-FR" sz="1400" b="1" i="0" u="none" strike="noStrike">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30</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25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53</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119</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305</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accent1">
                              <a:lumMod val="75000"/>
                            </a:schemeClr>
                          </a:solidFill>
                          <a:effectLst/>
                        </a:rPr>
                        <a:t>592</a:t>
                      </a:r>
                      <a:endParaRPr lang="fr-FR" sz="1400" b="1" i="0" u="none" strike="noStrike" dirty="0">
                        <a:solidFill>
                          <a:schemeClr val="accent1">
                            <a:lumMod val="7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50545909"/>
                  </a:ext>
                </a:extLst>
              </a:tr>
            </a:tbl>
          </a:graphicData>
        </a:graphic>
      </p:graphicFrame>
    </p:spTree>
    <p:extLst>
      <p:ext uri="{BB962C8B-B14F-4D97-AF65-F5344CB8AC3E}">
        <p14:creationId xmlns:p14="http://schemas.microsoft.com/office/powerpoint/2010/main" val="3599753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Où les trouver ? </a:t>
            </a:r>
          </a:p>
        </p:txBody>
      </p:sp>
      <p:sp>
        <p:nvSpPr>
          <p:cNvPr id="2" name="ZoneTexte 1">
            <a:extLst>
              <a:ext uri="{FF2B5EF4-FFF2-40B4-BE49-F238E27FC236}">
                <a16:creationId xmlns:a16="http://schemas.microsoft.com/office/drawing/2014/main" id="{5D4E7B4F-A9B6-BD7B-C529-22A863F1BF6D}"/>
              </a:ext>
            </a:extLst>
          </p:cNvPr>
          <p:cNvSpPr txBox="1"/>
          <p:nvPr/>
        </p:nvSpPr>
        <p:spPr>
          <a:xfrm>
            <a:off x="2459736" y="1443841"/>
            <a:ext cx="9532660" cy="4832092"/>
          </a:xfrm>
          <a:prstGeom prst="rect">
            <a:avLst/>
          </a:prstGeom>
          <a:noFill/>
        </p:spPr>
        <p:txBody>
          <a:bodyPr wrap="square" rtlCol="0">
            <a:spAutoFit/>
          </a:bodyPr>
          <a:lstStyle/>
          <a:p>
            <a:pPr marL="285750" indent="-285750">
              <a:buFontTx/>
              <a:buChar char="-"/>
            </a:pPr>
            <a:r>
              <a:rPr lang="fr-FR" sz="2800" dirty="0">
                <a:solidFill>
                  <a:schemeClr val="tx2">
                    <a:lumMod val="75000"/>
                    <a:lumOff val="25000"/>
                  </a:schemeClr>
                </a:solidFill>
              </a:rPr>
              <a:t>Notamment dans les communes et intercommunalités où le taux de présence des Rotariens est faible par rapport  à la population et au potentiel socio-économique ;</a:t>
            </a:r>
          </a:p>
          <a:p>
            <a:endParaRPr lang="fr-FR" sz="2800" dirty="0">
              <a:solidFill>
                <a:schemeClr val="tx2">
                  <a:lumMod val="75000"/>
                  <a:lumOff val="25000"/>
                </a:schemeClr>
              </a:solidFill>
            </a:endParaRPr>
          </a:p>
          <a:p>
            <a:pPr marL="285750" indent="-285750">
              <a:buFontTx/>
              <a:buChar char="-"/>
            </a:pPr>
            <a:r>
              <a:rPr lang="fr-FR" sz="2800" dirty="0">
                <a:solidFill>
                  <a:schemeClr val="tx2">
                    <a:lumMod val="75000"/>
                    <a:lumOff val="25000"/>
                  </a:schemeClr>
                </a:solidFill>
              </a:rPr>
              <a:t>En identifiant les zones blanches ;</a:t>
            </a:r>
          </a:p>
          <a:p>
            <a:endParaRPr lang="fr-FR" sz="2800" dirty="0">
              <a:solidFill>
                <a:schemeClr val="tx2">
                  <a:lumMod val="75000"/>
                  <a:lumOff val="25000"/>
                </a:schemeClr>
              </a:solidFill>
            </a:endParaRPr>
          </a:p>
          <a:p>
            <a:pPr marL="285750" indent="-285750">
              <a:buFontTx/>
              <a:buChar char="-"/>
            </a:pPr>
            <a:r>
              <a:rPr lang="fr-FR" sz="2800" dirty="0">
                <a:solidFill>
                  <a:schemeClr val="tx2">
                    <a:lumMod val="75000"/>
                    <a:lumOff val="25000"/>
                  </a:schemeClr>
                </a:solidFill>
              </a:rPr>
              <a:t>En croisant ces informations, on peut conclure à la possibilité :</a:t>
            </a:r>
          </a:p>
          <a:p>
            <a:r>
              <a:rPr lang="fr-FR" sz="2800" dirty="0">
                <a:solidFill>
                  <a:schemeClr val="tx2">
                    <a:lumMod val="75000"/>
                    <a:lumOff val="25000"/>
                  </a:schemeClr>
                </a:solidFill>
              </a:rPr>
              <a:t>        * Soit de renforcer les clubs existants ;</a:t>
            </a:r>
          </a:p>
          <a:p>
            <a:r>
              <a:rPr lang="fr-FR" sz="2800" dirty="0">
                <a:solidFill>
                  <a:schemeClr val="tx2">
                    <a:lumMod val="75000"/>
                    <a:lumOff val="25000"/>
                  </a:schemeClr>
                </a:solidFill>
              </a:rPr>
              <a:t>        * Soit de créer de nouveaux clubs ;</a:t>
            </a:r>
          </a:p>
          <a:p>
            <a:r>
              <a:rPr lang="fr-FR" sz="2800" dirty="0">
                <a:solidFill>
                  <a:schemeClr val="tx2">
                    <a:lumMod val="75000"/>
                    <a:lumOff val="25000"/>
                  </a:schemeClr>
                </a:solidFill>
              </a:rPr>
              <a:t>        * Soit de faire les deux à la fois.</a:t>
            </a:r>
          </a:p>
        </p:txBody>
      </p:sp>
    </p:spTree>
    <p:extLst>
      <p:ext uri="{BB962C8B-B14F-4D97-AF65-F5344CB8AC3E}">
        <p14:creationId xmlns:p14="http://schemas.microsoft.com/office/powerpoint/2010/main" val="3690477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Données socio-économiques </a:t>
            </a:r>
          </a:p>
        </p:txBody>
      </p:sp>
      <p:sp>
        <p:nvSpPr>
          <p:cNvPr id="4" name="ZoneTexte 3">
            <a:extLst>
              <a:ext uri="{FF2B5EF4-FFF2-40B4-BE49-F238E27FC236}">
                <a16:creationId xmlns:a16="http://schemas.microsoft.com/office/drawing/2014/main" id="{CA4859C4-815F-84E3-0DA7-06BE62393A44}"/>
              </a:ext>
            </a:extLst>
          </p:cNvPr>
          <p:cNvSpPr txBox="1"/>
          <p:nvPr/>
        </p:nvSpPr>
        <p:spPr>
          <a:xfrm>
            <a:off x="2579186" y="1250871"/>
            <a:ext cx="9388934" cy="5262979"/>
          </a:xfrm>
          <a:prstGeom prst="rect">
            <a:avLst/>
          </a:prstGeom>
          <a:noFill/>
        </p:spPr>
        <p:txBody>
          <a:bodyPr wrap="square" rtlCol="0">
            <a:spAutoFit/>
          </a:bodyPr>
          <a:lstStyle/>
          <a:p>
            <a:r>
              <a:rPr lang="fr-FR" sz="2400" dirty="0">
                <a:solidFill>
                  <a:schemeClr val="tx2">
                    <a:lumMod val="75000"/>
                    <a:lumOff val="25000"/>
                  </a:schemeClr>
                </a:solidFill>
              </a:rPr>
              <a:t>Le District dispose d’un fichier de données comportant pour chaque commune :</a:t>
            </a:r>
          </a:p>
          <a:p>
            <a:pPr marL="285750" indent="-285750">
              <a:buFontTx/>
              <a:buChar char="-"/>
            </a:pPr>
            <a:r>
              <a:rPr lang="fr-FR" sz="2400" dirty="0">
                <a:solidFill>
                  <a:schemeClr val="tx2">
                    <a:lumMod val="75000"/>
                    <a:lumOff val="25000"/>
                  </a:schemeClr>
                </a:solidFill>
              </a:rPr>
              <a:t>La population ;</a:t>
            </a:r>
          </a:p>
          <a:p>
            <a:pPr marL="285750" indent="-285750">
              <a:buFontTx/>
              <a:buChar char="-"/>
            </a:pPr>
            <a:r>
              <a:rPr lang="fr-FR" sz="2400" dirty="0">
                <a:solidFill>
                  <a:schemeClr val="tx2">
                    <a:lumMod val="75000"/>
                    <a:lumOff val="25000"/>
                  </a:schemeClr>
                </a:solidFill>
              </a:rPr>
              <a:t>Le nombre de Rotariens ;</a:t>
            </a:r>
          </a:p>
          <a:p>
            <a:pPr marL="285750" indent="-285750">
              <a:buFontTx/>
              <a:buChar char="-"/>
            </a:pPr>
            <a:r>
              <a:rPr lang="fr-FR" sz="2400" dirty="0">
                <a:solidFill>
                  <a:schemeClr val="tx2">
                    <a:lumMod val="75000"/>
                    <a:lumOff val="25000"/>
                  </a:schemeClr>
                </a:solidFill>
              </a:rPr>
              <a:t>Le taux de présence ;</a:t>
            </a:r>
          </a:p>
          <a:p>
            <a:pPr marL="285750" indent="-285750">
              <a:buFontTx/>
              <a:buChar char="-"/>
            </a:pPr>
            <a:r>
              <a:rPr lang="fr-FR" sz="2400" dirty="0">
                <a:solidFill>
                  <a:schemeClr val="tx2">
                    <a:lumMod val="75000"/>
                    <a:lumOff val="25000"/>
                  </a:schemeClr>
                </a:solidFill>
              </a:rPr>
              <a:t>Des données fiscales portant notamment :</a:t>
            </a:r>
          </a:p>
          <a:p>
            <a:r>
              <a:rPr lang="fr-FR" sz="2400" dirty="0">
                <a:solidFill>
                  <a:schemeClr val="tx2">
                    <a:lumMod val="75000"/>
                    <a:lumOff val="25000"/>
                  </a:schemeClr>
                </a:solidFill>
              </a:rPr>
              <a:t>            *  sur le nombre de foyers fiscaux, imposés ou non ;</a:t>
            </a:r>
          </a:p>
          <a:p>
            <a:r>
              <a:rPr lang="fr-FR" sz="2400" dirty="0">
                <a:solidFill>
                  <a:schemeClr val="tx2">
                    <a:lumMod val="75000"/>
                    <a:lumOff val="25000"/>
                  </a:schemeClr>
                </a:solidFill>
              </a:rPr>
              <a:t>            *  les revenus fiscaux de référence ;</a:t>
            </a:r>
          </a:p>
          <a:p>
            <a:r>
              <a:rPr lang="fr-FR" sz="2400" dirty="0">
                <a:solidFill>
                  <a:schemeClr val="tx2">
                    <a:lumMod val="75000"/>
                    <a:lumOff val="25000"/>
                  </a:schemeClr>
                </a:solidFill>
              </a:rPr>
              <a:t>            *  le nombre de foyers fiscaux disposant de revenus compris entre 50.000 et 100.000 € et supérieurs à 100.000 €.</a:t>
            </a:r>
          </a:p>
          <a:p>
            <a:endParaRPr lang="fr-FR" sz="2400" dirty="0">
              <a:solidFill>
                <a:schemeClr val="tx2">
                  <a:lumMod val="75000"/>
                  <a:lumOff val="25000"/>
                </a:schemeClr>
              </a:solidFill>
            </a:endParaRPr>
          </a:p>
          <a:p>
            <a:r>
              <a:rPr lang="fr-FR" sz="2400" dirty="0">
                <a:solidFill>
                  <a:schemeClr val="tx2">
                    <a:lumMod val="75000"/>
                    <a:lumOff val="25000"/>
                  </a:schemeClr>
                </a:solidFill>
              </a:rPr>
              <a:t>Présentées par intercommunalité et par département, ces données seront transmises aux A.D.G. et pourront être mises à la disposition de ceux qui le souhaitent.</a:t>
            </a:r>
          </a:p>
        </p:txBody>
      </p:sp>
    </p:spTree>
    <p:extLst>
      <p:ext uri="{BB962C8B-B14F-4D97-AF65-F5344CB8AC3E}">
        <p14:creationId xmlns:p14="http://schemas.microsoft.com/office/powerpoint/2010/main" val="262221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2" name="ZoneTexte 1">
            <a:extLst>
              <a:ext uri="{FF2B5EF4-FFF2-40B4-BE49-F238E27FC236}">
                <a16:creationId xmlns:a16="http://schemas.microsoft.com/office/drawing/2014/main" id="{94493FDE-871E-3FFF-B789-6FE715B84281}"/>
              </a:ext>
            </a:extLst>
          </p:cNvPr>
          <p:cNvSpPr txBox="1"/>
          <p:nvPr/>
        </p:nvSpPr>
        <p:spPr>
          <a:xfrm>
            <a:off x="2839997" y="2045595"/>
            <a:ext cx="8264447" cy="3416320"/>
          </a:xfrm>
          <a:prstGeom prst="rect">
            <a:avLst/>
          </a:prstGeom>
          <a:noFill/>
        </p:spPr>
        <p:txBody>
          <a:bodyPr wrap="square" rtlCol="0">
            <a:spAutoFit/>
          </a:bodyPr>
          <a:lstStyle/>
          <a:p>
            <a:r>
              <a:rPr lang="fr-FR" dirty="0"/>
              <a:t>Perso </a:t>
            </a:r>
          </a:p>
          <a:p>
            <a:pPr marL="285750" indent="-285750">
              <a:buFont typeface="Arial" panose="020B0604020202020204" pitchFamily="34" charset="0"/>
              <a:buChar char="•"/>
            </a:pPr>
            <a:r>
              <a:rPr lang="fr-FR" dirty="0"/>
              <a:t>Ne pas avoir eu peur de l’échec en faisant entrer de nouveaux membres </a:t>
            </a:r>
          </a:p>
          <a:p>
            <a:pPr marL="285750" indent="-285750">
              <a:buFont typeface="Arial" panose="020B0604020202020204" pitchFamily="34" charset="0"/>
              <a:buChar char="•"/>
            </a:pPr>
            <a:r>
              <a:rPr lang="fr-FR" dirty="0"/>
              <a:t>Être parrain et fier de son / sa </a:t>
            </a:r>
            <a:r>
              <a:rPr lang="fr-FR" dirty="0" err="1"/>
              <a:t>filleul.e</a:t>
            </a:r>
            <a:r>
              <a:rPr lang="fr-FR" dirty="0"/>
              <a:t> </a:t>
            </a:r>
          </a:p>
          <a:p>
            <a:pPr marL="285750" indent="-285750">
              <a:buFont typeface="Arial" panose="020B0604020202020204" pitchFamily="34" charset="0"/>
              <a:buChar char="•"/>
            </a:pPr>
            <a:r>
              <a:rPr lang="fr-FR" dirty="0"/>
              <a:t>Avoir accueilli un jeune professionnel de – de 30 ans </a:t>
            </a:r>
          </a:p>
          <a:p>
            <a:pPr marL="285750" indent="-285750">
              <a:buFont typeface="Arial" panose="020B0604020202020204" pitchFamily="34" charset="0"/>
              <a:buChar char="•"/>
            </a:pPr>
            <a:r>
              <a:rPr lang="fr-FR" dirty="0"/>
              <a:t>Donner du temps pour l’accueil des nouveaux </a:t>
            </a:r>
          </a:p>
          <a:p>
            <a:pPr marL="285750" indent="-285750">
              <a:buFont typeface="Arial" panose="020B0604020202020204" pitchFamily="34" charset="0"/>
              <a:buChar char="•"/>
            </a:pPr>
            <a:endParaRPr lang="fr-FR" dirty="0"/>
          </a:p>
          <a:p>
            <a:r>
              <a:rPr lang="fr-FR" dirty="0"/>
              <a:t>Club </a:t>
            </a:r>
          </a:p>
          <a:p>
            <a:pPr marL="285750" indent="-285750">
              <a:buFont typeface="Arial" panose="020B0604020202020204" pitchFamily="34" charset="0"/>
              <a:buChar char="•"/>
            </a:pPr>
            <a:r>
              <a:rPr lang="fr-FR" dirty="0"/>
              <a:t>Avoir pris des responsabilités très vite </a:t>
            </a:r>
          </a:p>
          <a:p>
            <a:pPr marL="285750" indent="-285750">
              <a:buFont typeface="Arial" panose="020B0604020202020204" pitchFamily="34" charset="0"/>
              <a:buChar char="•"/>
            </a:pPr>
            <a:r>
              <a:rPr lang="fr-FR" dirty="0"/>
              <a:t>Avoir su Rebondir après le départ de nombreux membres  </a:t>
            </a:r>
          </a:p>
          <a:p>
            <a:pPr marL="285750" indent="-285750">
              <a:buFont typeface="Arial" panose="020B0604020202020204" pitchFamily="34" charset="0"/>
              <a:buChar char="•"/>
            </a:pPr>
            <a:r>
              <a:rPr lang="fr-FR" dirty="0"/>
              <a:t>Avoir travaillé l’identité du club</a:t>
            </a:r>
          </a:p>
          <a:p>
            <a:pPr marL="285750" indent="-285750">
              <a:buFont typeface="Arial" panose="020B0604020202020204" pitchFamily="34" charset="0"/>
              <a:buChar char="•"/>
            </a:pPr>
            <a:r>
              <a:rPr lang="fr-FR" dirty="0"/>
              <a:t>Avoir créé un club satellite et un club </a:t>
            </a:r>
            <a:r>
              <a:rPr lang="fr-FR" dirty="0" err="1"/>
              <a:t>Interact</a:t>
            </a:r>
            <a:r>
              <a:rPr lang="fr-FR" dirty="0"/>
              <a:t> </a:t>
            </a:r>
          </a:p>
          <a:p>
            <a:endParaRPr lang="fr-FR" dirty="0"/>
          </a:p>
        </p:txBody>
      </p:sp>
      <p:sp>
        <p:nvSpPr>
          <p:cNvPr id="3" name="ZoneTexte 2">
            <a:extLst>
              <a:ext uri="{FF2B5EF4-FFF2-40B4-BE49-F238E27FC236}">
                <a16:creationId xmlns:a16="http://schemas.microsoft.com/office/drawing/2014/main" id="{93F3AC44-FD60-53D6-B276-7A34B0B2DC85}"/>
              </a:ext>
            </a:extLst>
          </p:cNvPr>
          <p:cNvSpPr txBox="1"/>
          <p:nvPr/>
        </p:nvSpPr>
        <p:spPr>
          <a:xfrm>
            <a:off x="2839997" y="314003"/>
            <a:ext cx="8264447" cy="1107996"/>
          </a:xfrm>
          <a:prstGeom prst="rect">
            <a:avLst/>
          </a:prstGeom>
          <a:noFill/>
          <a:ln>
            <a:solidFill>
              <a:srgbClr val="FF6600"/>
            </a:solidFill>
          </a:ln>
        </p:spPr>
        <p:txBody>
          <a:bodyPr wrap="square" rtlCol="0">
            <a:spAutoFit/>
          </a:bodyPr>
          <a:lstStyle/>
          <a:p>
            <a:pPr algn="ctr"/>
            <a:r>
              <a:rPr lang="fr-FR" sz="6600" dirty="0">
                <a:solidFill>
                  <a:srgbClr val="FF6600"/>
                </a:solidFill>
                <a:latin typeface="OPEN SANS "/>
                <a:ea typeface="Open Sans ExtraBold" panose="020F0502020204030204" pitchFamily="34" charset="0"/>
                <a:cs typeface="Open Sans ExtraBold" panose="020F0502020204030204" pitchFamily="34" charset="0"/>
              </a:rPr>
              <a:t>Vos succès </a:t>
            </a:r>
            <a:endParaRPr lang="fr-FR" sz="4400" dirty="0">
              <a:solidFill>
                <a:srgbClr val="FF6600"/>
              </a:solidFill>
              <a:latin typeface="OPEN SANS "/>
              <a:ea typeface="Open Sans ExtraBold" panose="020F0502020204030204" pitchFamily="34" charset="0"/>
              <a:cs typeface="Open Sans ExtraBold" panose="020F0502020204030204" pitchFamily="34" charset="0"/>
            </a:endParaRPr>
          </a:p>
        </p:txBody>
      </p:sp>
    </p:spTree>
    <p:extLst>
      <p:ext uri="{BB962C8B-B14F-4D97-AF65-F5344CB8AC3E}">
        <p14:creationId xmlns:p14="http://schemas.microsoft.com/office/powerpoint/2010/main" val="2475925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53082" y="0"/>
            <a:ext cx="2128205" cy="1370420"/>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53082" y="1262839"/>
            <a:ext cx="2892419"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Données socio-économiques </a:t>
            </a:r>
          </a:p>
        </p:txBody>
      </p:sp>
      <p:graphicFrame>
        <p:nvGraphicFramePr>
          <p:cNvPr id="2" name="Tableau 1">
            <a:extLst>
              <a:ext uri="{FF2B5EF4-FFF2-40B4-BE49-F238E27FC236}">
                <a16:creationId xmlns:a16="http://schemas.microsoft.com/office/drawing/2014/main" id="{B51B0310-AF29-C3B7-AE54-7FFB5CFECE0D}"/>
              </a:ext>
            </a:extLst>
          </p:cNvPr>
          <p:cNvGraphicFramePr>
            <a:graphicFrameLocks noGrp="1"/>
          </p:cNvGraphicFramePr>
          <p:nvPr/>
        </p:nvGraphicFramePr>
        <p:xfrm>
          <a:off x="420786" y="2390231"/>
          <a:ext cx="11498777" cy="3799743"/>
        </p:xfrm>
        <a:graphic>
          <a:graphicData uri="http://schemas.openxmlformats.org/drawingml/2006/table">
            <a:tbl>
              <a:tblPr bandRow="1">
                <a:tableStyleId>{9DCAF9ED-07DC-4A11-8D7F-57B35C25682E}</a:tableStyleId>
              </a:tblPr>
              <a:tblGrid>
                <a:gridCol w="1332505">
                  <a:extLst>
                    <a:ext uri="{9D8B030D-6E8A-4147-A177-3AD203B41FA5}">
                      <a16:colId xmlns:a16="http://schemas.microsoft.com/office/drawing/2014/main" val="2298435596"/>
                    </a:ext>
                  </a:extLst>
                </a:gridCol>
                <a:gridCol w="635392">
                  <a:extLst>
                    <a:ext uri="{9D8B030D-6E8A-4147-A177-3AD203B41FA5}">
                      <a16:colId xmlns:a16="http://schemas.microsoft.com/office/drawing/2014/main" val="1675965186"/>
                    </a:ext>
                  </a:extLst>
                </a:gridCol>
                <a:gridCol w="635392">
                  <a:extLst>
                    <a:ext uri="{9D8B030D-6E8A-4147-A177-3AD203B41FA5}">
                      <a16:colId xmlns:a16="http://schemas.microsoft.com/office/drawing/2014/main" val="4259638962"/>
                    </a:ext>
                  </a:extLst>
                </a:gridCol>
                <a:gridCol w="635392">
                  <a:extLst>
                    <a:ext uri="{9D8B030D-6E8A-4147-A177-3AD203B41FA5}">
                      <a16:colId xmlns:a16="http://schemas.microsoft.com/office/drawing/2014/main" val="4259169193"/>
                    </a:ext>
                  </a:extLst>
                </a:gridCol>
                <a:gridCol w="635392">
                  <a:extLst>
                    <a:ext uri="{9D8B030D-6E8A-4147-A177-3AD203B41FA5}">
                      <a16:colId xmlns:a16="http://schemas.microsoft.com/office/drawing/2014/main" val="3172280250"/>
                    </a:ext>
                  </a:extLst>
                </a:gridCol>
                <a:gridCol w="635392">
                  <a:extLst>
                    <a:ext uri="{9D8B030D-6E8A-4147-A177-3AD203B41FA5}">
                      <a16:colId xmlns:a16="http://schemas.microsoft.com/office/drawing/2014/main" val="4200602923"/>
                    </a:ext>
                  </a:extLst>
                </a:gridCol>
                <a:gridCol w="635392">
                  <a:extLst>
                    <a:ext uri="{9D8B030D-6E8A-4147-A177-3AD203B41FA5}">
                      <a16:colId xmlns:a16="http://schemas.microsoft.com/office/drawing/2014/main" val="2325134627"/>
                    </a:ext>
                  </a:extLst>
                </a:gridCol>
                <a:gridCol w="635392">
                  <a:extLst>
                    <a:ext uri="{9D8B030D-6E8A-4147-A177-3AD203B41FA5}">
                      <a16:colId xmlns:a16="http://schemas.microsoft.com/office/drawing/2014/main" val="3143741606"/>
                    </a:ext>
                  </a:extLst>
                </a:gridCol>
                <a:gridCol w="635392">
                  <a:extLst>
                    <a:ext uri="{9D8B030D-6E8A-4147-A177-3AD203B41FA5}">
                      <a16:colId xmlns:a16="http://schemas.microsoft.com/office/drawing/2014/main" val="2475186958"/>
                    </a:ext>
                  </a:extLst>
                </a:gridCol>
                <a:gridCol w="635392">
                  <a:extLst>
                    <a:ext uri="{9D8B030D-6E8A-4147-A177-3AD203B41FA5}">
                      <a16:colId xmlns:a16="http://schemas.microsoft.com/office/drawing/2014/main" val="1822676018"/>
                    </a:ext>
                  </a:extLst>
                </a:gridCol>
                <a:gridCol w="635392">
                  <a:extLst>
                    <a:ext uri="{9D8B030D-6E8A-4147-A177-3AD203B41FA5}">
                      <a16:colId xmlns:a16="http://schemas.microsoft.com/office/drawing/2014/main" val="1163303983"/>
                    </a:ext>
                  </a:extLst>
                </a:gridCol>
                <a:gridCol w="635392">
                  <a:extLst>
                    <a:ext uri="{9D8B030D-6E8A-4147-A177-3AD203B41FA5}">
                      <a16:colId xmlns:a16="http://schemas.microsoft.com/office/drawing/2014/main" val="1206962865"/>
                    </a:ext>
                  </a:extLst>
                </a:gridCol>
                <a:gridCol w="635392">
                  <a:extLst>
                    <a:ext uri="{9D8B030D-6E8A-4147-A177-3AD203B41FA5}">
                      <a16:colId xmlns:a16="http://schemas.microsoft.com/office/drawing/2014/main" val="3004876418"/>
                    </a:ext>
                  </a:extLst>
                </a:gridCol>
                <a:gridCol w="623760">
                  <a:extLst>
                    <a:ext uri="{9D8B030D-6E8A-4147-A177-3AD203B41FA5}">
                      <a16:colId xmlns:a16="http://schemas.microsoft.com/office/drawing/2014/main" val="3435727407"/>
                    </a:ext>
                  </a:extLst>
                </a:gridCol>
                <a:gridCol w="647024">
                  <a:extLst>
                    <a:ext uri="{9D8B030D-6E8A-4147-A177-3AD203B41FA5}">
                      <a16:colId xmlns:a16="http://schemas.microsoft.com/office/drawing/2014/main" val="1958085908"/>
                    </a:ext>
                  </a:extLst>
                </a:gridCol>
                <a:gridCol w="635392">
                  <a:extLst>
                    <a:ext uri="{9D8B030D-6E8A-4147-A177-3AD203B41FA5}">
                      <a16:colId xmlns:a16="http://schemas.microsoft.com/office/drawing/2014/main" val="1841224098"/>
                    </a:ext>
                  </a:extLst>
                </a:gridCol>
                <a:gridCol w="635392">
                  <a:extLst>
                    <a:ext uri="{9D8B030D-6E8A-4147-A177-3AD203B41FA5}">
                      <a16:colId xmlns:a16="http://schemas.microsoft.com/office/drawing/2014/main" val="4077630870"/>
                    </a:ext>
                  </a:extLst>
                </a:gridCol>
              </a:tblGrid>
              <a:tr h="380075">
                <a:tc gridSpan="17">
                  <a:txBody>
                    <a:bodyPr/>
                    <a:lstStyle/>
                    <a:p>
                      <a:pPr algn="ctr" fontAlgn="ctr"/>
                      <a:r>
                        <a:rPr lang="fr-FR" sz="1400" b="1" u="none" strike="noStrike" dirty="0">
                          <a:solidFill>
                            <a:schemeClr val="accent1">
                              <a:lumMod val="75000"/>
                            </a:schemeClr>
                          </a:solidFill>
                          <a:effectLst/>
                        </a:rPr>
                        <a:t>Communauté de communes "Pays de Châteaugiron"</a:t>
                      </a:r>
                      <a:endParaRPr lang="fr-FR" sz="1400" b="1" i="0" u="none" strike="noStrike" dirty="0">
                        <a:solidFill>
                          <a:schemeClr val="accent1">
                            <a:lumMod val="75000"/>
                          </a:schemeClr>
                        </a:solidFill>
                        <a:effectLst/>
                        <a:latin typeface="Calibri" panose="020F0502020204030204" pitchFamily="34" charset="0"/>
                      </a:endParaRPr>
                    </a:p>
                  </a:txBody>
                  <a:tcPr marL="6502" marR="6502" marT="6502"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14691645"/>
                  </a:ext>
                </a:extLst>
              </a:tr>
              <a:tr h="320736">
                <a:tc rowSpan="2">
                  <a:txBody>
                    <a:bodyPr/>
                    <a:lstStyle/>
                    <a:p>
                      <a:pPr algn="ctr" fontAlgn="ctr"/>
                      <a:r>
                        <a:rPr lang="fr-FR" sz="800" b="1" u="none" strike="noStrike" dirty="0">
                          <a:solidFill>
                            <a:schemeClr val="accent1">
                              <a:lumMod val="75000"/>
                            </a:schemeClr>
                          </a:solidFill>
                          <a:effectLst/>
                        </a:rPr>
                        <a:t>Communes</a:t>
                      </a:r>
                      <a:endParaRPr lang="fr-FR" sz="800" b="1" i="0" u="none" strike="noStrike" dirty="0">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rowSpan="2">
                  <a:txBody>
                    <a:bodyPr/>
                    <a:lstStyle/>
                    <a:p>
                      <a:pPr algn="ctr" fontAlgn="ctr"/>
                      <a:r>
                        <a:rPr lang="fr-FR" sz="800" b="1" u="none" strike="noStrike" dirty="0">
                          <a:solidFill>
                            <a:schemeClr val="accent1">
                              <a:lumMod val="75000"/>
                            </a:schemeClr>
                          </a:solidFill>
                          <a:effectLst/>
                        </a:rPr>
                        <a:t>Population</a:t>
                      </a:r>
                      <a:endParaRPr lang="fr-FR" sz="800" b="1"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fontAlgn="ctr"/>
                      <a:r>
                        <a:rPr lang="fr-FR" sz="800" b="1" u="none" strike="noStrike" dirty="0">
                          <a:solidFill>
                            <a:schemeClr val="accent1">
                              <a:lumMod val="75000"/>
                            </a:schemeClr>
                          </a:solidFill>
                          <a:effectLst/>
                        </a:rPr>
                        <a:t>Rotariens</a:t>
                      </a:r>
                      <a:endParaRPr lang="fr-FR" sz="800" b="1"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fontAlgn="ctr"/>
                      <a:r>
                        <a:rPr lang="fr-FR" sz="800" b="1" u="none" strike="noStrike" dirty="0">
                          <a:solidFill>
                            <a:schemeClr val="accent1">
                              <a:lumMod val="75000"/>
                            </a:schemeClr>
                          </a:solidFill>
                          <a:effectLst/>
                        </a:rPr>
                        <a:t>Taux de présence</a:t>
                      </a:r>
                      <a:endParaRPr lang="fr-FR" sz="800" b="1"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fontAlgn="ctr"/>
                      <a:r>
                        <a:rPr lang="fr-FR" sz="800" b="1" u="none" strike="noStrike" dirty="0">
                          <a:solidFill>
                            <a:schemeClr val="accent1">
                              <a:lumMod val="75000"/>
                            </a:schemeClr>
                          </a:solidFill>
                          <a:effectLst/>
                        </a:rPr>
                        <a:t>Ensemble des foyers fiscaux</a:t>
                      </a:r>
                      <a:endParaRPr lang="fr-FR" sz="800" b="1"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fr-FR"/>
                    </a:p>
                  </a:txBody>
                  <a:tcPr/>
                </a:tc>
                <a:tc gridSpan="2">
                  <a:txBody>
                    <a:bodyPr/>
                    <a:lstStyle/>
                    <a:p>
                      <a:pPr algn="ctr" fontAlgn="ctr"/>
                      <a:r>
                        <a:rPr lang="fr-FR" sz="800" b="1" u="none" strike="noStrike" dirty="0">
                          <a:solidFill>
                            <a:schemeClr val="accent1">
                              <a:lumMod val="75000"/>
                            </a:schemeClr>
                          </a:solidFill>
                          <a:effectLst/>
                        </a:rPr>
                        <a:t>Ensemble des foyers fiscaux imposés</a:t>
                      </a:r>
                      <a:endParaRPr lang="fr-FR" sz="800" b="1"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fr-FR"/>
                    </a:p>
                  </a:txBody>
                  <a:tcPr/>
                </a:tc>
                <a:tc gridSpan="2">
                  <a:txBody>
                    <a:bodyPr/>
                    <a:lstStyle/>
                    <a:p>
                      <a:pPr algn="ctr" fontAlgn="ctr"/>
                      <a:r>
                        <a:rPr lang="fr-FR" sz="700" u="none" strike="noStrike" dirty="0">
                          <a:solidFill>
                            <a:schemeClr val="accent1">
                              <a:lumMod val="75000"/>
                            </a:schemeClr>
                          </a:solidFill>
                          <a:effectLst/>
                        </a:rPr>
                        <a:t>Traitements et salaires</a:t>
                      </a:r>
                      <a:endParaRPr lang="fr-FR" sz="700" b="1"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fr-FR"/>
                    </a:p>
                  </a:txBody>
                  <a:tcPr/>
                </a:tc>
                <a:tc gridSpan="2">
                  <a:txBody>
                    <a:bodyPr/>
                    <a:lstStyle/>
                    <a:p>
                      <a:pPr algn="ctr" fontAlgn="ctr"/>
                      <a:r>
                        <a:rPr lang="fr-FR" sz="700" u="none" strike="noStrike" dirty="0">
                          <a:solidFill>
                            <a:schemeClr val="accent1">
                              <a:lumMod val="75000"/>
                            </a:schemeClr>
                          </a:solidFill>
                          <a:effectLst/>
                        </a:rPr>
                        <a:t>Retraites et pensions</a:t>
                      </a:r>
                      <a:endParaRPr lang="fr-FR" sz="700" b="1"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fr-FR"/>
                    </a:p>
                  </a:txBody>
                  <a:tcPr/>
                </a:tc>
                <a:tc rowSpan="2">
                  <a:txBody>
                    <a:bodyPr/>
                    <a:lstStyle/>
                    <a:p>
                      <a:pPr algn="ctr" fontAlgn="ctr"/>
                      <a:r>
                        <a:rPr lang="fr-FR" sz="700" u="none" strike="noStrike" dirty="0">
                          <a:solidFill>
                            <a:schemeClr val="accent1">
                              <a:lumMod val="75000"/>
                            </a:schemeClr>
                          </a:solidFill>
                          <a:effectLst/>
                        </a:rPr>
                        <a:t>Ratio Population/ Foyers fiscaux</a:t>
                      </a:r>
                      <a:endParaRPr lang="fr-FR" sz="7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fontAlgn="ctr"/>
                      <a:r>
                        <a:rPr lang="fr-FR" sz="700" u="none" strike="noStrike" dirty="0">
                          <a:solidFill>
                            <a:schemeClr val="accent1">
                              <a:lumMod val="75000"/>
                            </a:schemeClr>
                          </a:solidFill>
                          <a:effectLst/>
                        </a:rPr>
                        <a:t>Ratio foyers fiscaux imposés/ ensemble des foyers fiscaux</a:t>
                      </a:r>
                      <a:endParaRPr lang="fr-FR" sz="7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algn="ctr" fontAlgn="ctr"/>
                      <a:r>
                        <a:rPr lang="fr-FR" sz="800" b="1" u="none" strike="noStrike" dirty="0">
                          <a:solidFill>
                            <a:schemeClr val="accent1">
                              <a:lumMod val="75000"/>
                            </a:schemeClr>
                          </a:solidFill>
                          <a:effectLst/>
                        </a:rPr>
                        <a:t>Potentiel</a:t>
                      </a:r>
                      <a:endParaRPr lang="fr-FR" sz="800" b="1"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18880853"/>
                  </a:ext>
                </a:extLst>
              </a:tr>
              <a:tr h="533044">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700" u="none" strike="noStrike" dirty="0">
                          <a:solidFill>
                            <a:schemeClr val="accent1">
                              <a:lumMod val="75000"/>
                            </a:schemeClr>
                          </a:solidFill>
                          <a:effectLst/>
                        </a:rPr>
                        <a:t>Nombre</a:t>
                      </a:r>
                      <a:endParaRPr lang="fr-FR" sz="7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700" u="none" strike="noStrike" dirty="0">
                          <a:solidFill>
                            <a:schemeClr val="accent1">
                              <a:lumMod val="75000"/>
                            </a:schemeClr>
                          </a:solidFill>
                          <a:effectLst/>
                        </a:rPr>
                        <a:t>Revenu fiscal de référence moyen</a:t>
                      </a:r>
                      <a:endParaRPr lang="fr-FR" sz="7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700" u="none" strike="noStrike" dirty="0">
                          <a:solidFill>
                            <a:schemeClr val="accent1">
                              <a:lumMod val="75000"/>
                            </a:schemeClr>
                          </a:solidFill>
                          <a:effectLst/>
                        </a:rPr>
                        <a:t>Nombre de foyers fiscaux imposés</a:t>
                      </a:r>
                      <a:endParaRPr lang="fr-FR" sz="7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700" u="none" strike="noStrike" dirty="0">
                          <a:solidFill>
                            <a:schemeClr val="accent1">
                              <a:lumMod val="75000"/>
                            </a:schemeClr>
                          </a:solidFill>
                          <a:effectLst/>
                        </a:rPr>
                        <a:t>Revenu fiscal de référence moyen</a:t>
                      </a:r>
                      <a:endParaRPr lang="fr-FR" sz="7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700" u="none" strike="noStrike" dirty="0">
                          <a:solidFill>
                            <a:schemeClr val="accent1">
                              <a:lumMod val="75000"/>
                            </a:schemeClr>
                          </a:solidFill>
                          <a:effectLst/>
                        </a:rPr>
                        <a:t>Nombre de foyers concernés</a:t>
                      </a:r>
                      <a:endParaRPr lang="fr-FR" sz="7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700" u="none" strike="noStrike">
                          <a:solidFill>
                            <a:schemeClr val="accent1">
                              <a:lumMod val="75000"/>
                            </a:schemeClr>
                          </a:solidFill>
                          <a:effectLst/>
                        </a:rPr>
                        <a:t>Montant (*)</a:t>
                      </a:r>
                      <a:endParaRPr lang="fr-FR" sz="700" b="0" i="0" u="none" strike="noStrike">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700" u="none" strike="noStrike" dirty="0">
                          <a:solidFill>
                            <a:schemeClr val="accent1">
                              <a:lumMod val="75000"/>
                            </a:schemeClr>
                          </a:solidFill>
                          <a:effectLst/>
                        </a:rPr>
                        <a:t>Nombre de foyers concernés</a:t>
                      </a:r>
                      <a:endParaRPr lang="fr-FR" sz="7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700" u="none" strike="noStrike" dirty="0">
                          <a:solidFill>
                            <a:schemeClr val="accent1">
                              <a:lumMod val="75000"/>
                            </a:schemeClr>
                          </a:solidFill>
                          <a:effectLst/>
                        </a:rPr>
                        <a:t>Montant (*)</a:t>
                      </a:r>
                      <a:endParaRPr lang="fr-FR" sz="7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vMerge="1">
                  <a:txBody>
                    <a:bodyPr/>
                    <a:lstStyle/>
                    <a:p>
                      <a:endParaRPr lang="fr-FR"/>
                    </a:p>
                  </a:txBody>
                  <a:tcPr/>
                </a:tc>
                <a:tc vMerge="1">
                  <a:txBody>
                    <a:bodyPr/>
                    <a:lstStyle/>
                    <a:p>
                      <a:endParaRPr lang="fr-FR"/>
                    </a:p>
                  </a:txBody>
                  <a:tcPr/>
                </a:tc>
                <a:tc>
                  <a:txBody>
                    <a:bodyPr/>
                    <a:lstStyle/>
                    <a:p>
                      <a:pPr algn="ctr" fontAlgn="ctr"/>
                      <a:r>
                        <a:rPr lang="fr-FR" sz="800" u="none" strike="noStrike" dirty="0">
                          <a:solidFill>
                            <a:schemeClr val="accent1">
                              <a:lumMod val="75000"/>
                            </a:schemeClr>
                          </a:solidFill>
                          <a:effectLst/>
                        </a:rPr>
                        <a:t>RFR de 50.000 à 100.000 €</a:t>
                      </a:r>
                      <a:endParaRPr lang="fr-FR" sz="800" b="1"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800" u="none" strike="noStrike" dirty="0">
                          <a:solidFill>
                            <a:schemeClr val="accent1">
                              <a:lumMod val="75000"/>
                            </a:schemeClr>
                          </a:solidFill>
                          <a:effectLst/>
                        </a:rPr>
                        <a:t>RFR &gt;100.000 €</a:t>
                      </a:r>
                      <a:endParaRPr lang="fr-FR" sz="800" b="1" i="0" u="none" strike="noStrike" dirty="0">
                        <a:solidFill>
                          <a:schemeClr val="accent1">
                            <a:lumMod val="75000"/>
                          </a:schemeClr>
                        </a:solidFill>
                        <a:effectLst/>
                        <a:latin typeface="Calibri" panose="020F0502020204030204" pitchFamily="34" charset="0"/>
                      </a:endParaRPr>
                    </a:p>
                  </a:txBody>
                  <a:tcPr marL="6502" marR="6502" marT="6502" marB="0" anchor="ctr"/>
                </a:tc>
                <a:tc>
                  <a:txBody>
                    <a:bodyPr/>
                    <a:lstStyle/>
                    <a:p>
                      <a:pPr algn="ctr" fontAlgn="ctr"/>
                      <a:r>
                        <a:rPr lang="fr-FR" sz="800" u="none" strike="noStrike" dirty="0">
                          <a:solidFill>
                            <a:schemeClr val="accent1">
                              <a:lumMod val="75000"/>
                            </a:schemeClr>
                          </a:solidFill>
                          <a:effectLst/>
                        </a:rPr>
                        <a:t>Ensemble des RFR élevés</a:t>
                      </a:r>
                      <a:endParaRPr lang="fr-FR" sz="800" b="1" i="0" u="none" strike="noStrike" dirty="0">
                        <a:solidFill>
                          <a:schemeClr val="accent1">
                            <a:lumMod val="75000"/>
                          </a:schemeClr>
                        </a:solidFill>
                        <a:effectLst/>
                        <a:latin typeface="Calibri" panose="020F0502020204030204" pitchFamily="34" charset="0"/>
                      </a:endParaRPr>
                    </a:p>
                  </a:txBody>
                  <a:tcPr marL="6502" marR="6502" marT="6502" marB="0" anchor="ctr"/>
                </a:tc>
                <a:extLst>
                  <a:ext uri="{0D108BD9-81ED-4DB2-BD59-A6C34878D82A}">
                    <a16:rowId xmlns:a16="http://schemas.microsoft.com/office/drawing/2014/main" val="323149372"/>
                  </a:ext>
                </a:extLst>
              </a:tr>
              <a:tr h="320736">
                <a:tc>
                  <a:txBody>
                    <a:bodyPr/>
                    <a:lstStyle/>
                    <a:p>
                      <a:pPr algn="ctr" fontAlgn="ctr"/>
                      <a:r>
                        <a:rPr lang="fr-FR" sz="1100" u="none" strike="noStrike" dirty="0">
                          <a:solidFill>
                            <a:schemeClr val="accent1">
                              <a:lumMod val="75000"/>
                            </a:schemeClr>
                          </a:solidFill>
                          <a:effectLst/>
                        </a:rPr>
                        <a:t>Châteaugiron</a:t>
                      </a:r>
                      <a:endParaRPr lang="fr-FR" sz="11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10 283</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3</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0" u="none" strike="noStrike" dirty="0">
                          <a:solidFill>
                            <a:schemeClr val="accent1">
                              <a:lumMod val="75000"/>
                            </a:schemeClr>
                          </a:solidFill>
                          <a:effectLst/>
                        </a:rPr>
                        <a:t>0,03%</a:t>
                      </a:r>
                      <a:endParaRPr lang="fr-FR" sz="1000" b="0"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5 4/01</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39 033 €</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3 153</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52 348 €</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4 058</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170 762</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1 614</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42 895</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b="0" u="none" strike="noStrike" dirty="0">
                          <a:solidFill>
                            <a:schemeClr val="accent1">
                              <a:lumMod val="75000"/>
                            </a:schemeClr>
                          </a:solidFill>
                          <a:effectLst/>
                        </a:rPr>
                        <a:t>1,90</a:t>
                      </a:r>
                      <a:endParaRPr lang="fr-FR" sz="1000" b="0"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58%</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1 242</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203</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tc>
                <a:tc>
                  <a:txBody>
                    <a:bodyPr/>
                    <a:lstStyle/>
                    <a:p>
                      <a:pPr algn="ctr" fontAlgn="ctr"/>
                      <a:r>
                        <a:rPr lang="fr-FR" sz="1000" u="none" strike="noStrike" dirty="0">
                          <a:solidFill>
                            <a:schemeClr val="accent1">
                              <a:lumMod val="75000"/>
                            </a:schemeClr>
                          </a:solidFill>
                          <a:effectLst/>
                        </a:rPr>
                        <a:t>1 445</a:t>
                      </a:r>
                      <a:endParaRPr lang="fr-FR" sz="1000" b="1" i="0" u="none" strike="noStrike" dirty="0">
                        <a:solidFill>
                          <a:schemeClr val="accent1">
                            <a:lumMod val="75000"/>
                          </a:schemeClr>
                        </a:solidFill>
                        <a:effectLst/>
                        <a:latin typeface="Calibri" panose="020F0502020204030204" pitchFamily="34" charset="0"/>
                      </a:endParaRPr>
                    </a:p>
                  </a:txBody>
                  <a:tcPr marL="6502" marR="6502" marT="6502" marB="0" anchor="ctr"/>
                </a:tc>
                <a:extLst>
                  <a:ext uri="{0D108BD9-81ED-4DB2-BD59-A6C34878D82A}">
                    <a16:rowId xmlns:a16="http://schemas.microsoft.com/office/drawing/2014/main" val="2652666063"/>
                  </a:ext>
                </a:extLst>
              </a:tr>
              <a:tr h="320736">
                <a:tc>
                  <a:txBody>
                    <a:bodyPr/>
                    <a:lstStyle/>
                    <a:p>
                      <a:pPr algn="ctr" fontAlgn="ctr"/>
                      <a:r>
                        <a:rPr lang="fr-FR" sz="1100" u="none" strike="noStrike" dirty="0">
                          <a:solidFill>
                            <a:schemeClr val="accent1">
                              <a:lumMod val="75000"/>
                            </a:schemeClr>
                          </a:solidFill>
                          <a:effectLst/>
                        </a:rPr>
                        <a:t>Domloup</a:t>
                      </a:r>
                      <a:endParaRPr lang="fr-FR" sz="11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3 680</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0</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0" u="none" strike="noStrike" dirty="0">
                          <a:solidFill>
                            <a:schemeClr val="accent1">
                              <a:lumMod val="75000"/>
                            </a:schemeClr>
                          </a:solidFill>
                          <a:effectLst/>
                        </a:rPr>
                        <a:t>0,00%</a:t>
                      </a:r>
                      <a:endParaRPr lang="fr-FR" sz="1000" b="0"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1 861</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a:solidFill>
                            <a:schemeClr val="accent1">
                              <a:lumMod val="75000"/>
                            </a:schemeClr>
                          </a:solidFill>
                          <a:effectLst/>
                        </a:rPr>
                        <a:t>38 569 €</a:t>
                      </a:r>
                      <a:endParaRPr lang="fr-FR" sz="1000" b="0" i="0" u="none" strike="noStrike">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a:solidFill>
                            <a:schemeClr val="accent1">
                              <a:lumMod val="75000"/>
                            </a:schemeClr>
                          </a:solidFill>
                          <a:effectLst/>
                        </a:rPr>
                        <a:t>1 117</a:t>
                      </a:r>
                      <a:endParaRPr lang="fr-FR" sz="1000" b="0" i="0" u="none" strike="noStrike">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50 653 €</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1 453</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60 817</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497</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12 984</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b="0" u="none" strike="noStrike" dirty="0">
                          <a:solidFill>
                            <a:schemeClr val="accent1">
                              <a:lumMod val="75000"/>
                            </a:schemeClr>
                          </a:solidFill>
                          <a:effectLst/>
                        </a:rPr>
                        <a:t>1,98</a:t>
                      </a:r>
                      <a:endParaRPr lang="fr-FR" sz="1000" b="0"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60%</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417</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a:solidFill>
                            <a:schemeClr val="accent1">
                              <a:lumMod val="75000"/>
                            </a:schemeClr>
                          </a:solidFill>
                          <a:effectLst/>
                        </a:rPr>
                        <a:t>56</a:t>
                      </a:r>
                      <a:endParaRPr lang="fr-FR" sz="1000" b="0" i="0" u="none" strike="noStrike">
                        <a:solidFill>
                          <a:schemeClr val="accent1">
                            <a:lumMod val="75000"/>
                          </a:schemeClr>
                        </a:solidFill>
                        <a:effectLst/>
                        <a:latin typeface="Calibri" panose="020F0502020204030204" pitchFamily="34" charset="0"/>
                      </a:endParaRPr>
                    </a:p>
                  </a:txBody>
                  <a:tcPr marL="6502" marR="6502" marT="6502" marB="0" anchor="ctr"/>
                </a:tc>
                <a:tc>
                  <a:txBody>
                    <a:bodyPr/>
                    <a:lstStyle/>
                    <a:p>
                      <a:pPr algn="ctr" fontAlgn="ctr"/>
                      <a:r>
                        <a:rPr lang="fr-FR" sz="1000" u="none" strike="noStrike" dirty="0">
                          <a:solidFill>
                            <a:schemeClr val="accent1">
                              <a:lumMod val="75000"/>
                            </a:schemeClr>
                          </a:solidFill>
                          <a:effectLst/>
                        </a:rPr>
                        <a:t>473</a:t>
                      </a:r>
                      <a:endParaRPr lang="fr-FR" sz="1000" b="1" i="0" u="none" strike="noStrike" dirty="0">
                        <a:solidFill>
                          <a:schemeClr val="accent1">
                            <a:lumMod val="75000"/>
                          </a:schemeClr>
                        </a:solidFill>
                        <a:effectLst/>
                        <a:latin typeface="Calibri" panose="020F0502020204030204" pitchFamily="34" charset="0"/>
                      </a:endParaRPr>
                    </a:p>
                  </a:txBody>
                  <a:tcPr marL="6502" marR="6502" marT="6502" marB="0" anchor="ctr"/>
                </a:tc>
                <a:extLst>
                  <a:ext uri="{0D108BD9-81ED-4DB2-BD59-A6C34878D82A}">
                    <a16:rowId xmlns:a16="http://schemas.microsoft.com/office/drawing/2014/main" val="224621267"/>
                  </a:ext>
                </a:extLst>
              </a:tr>
              <a:tr h="320736">
                <a:tc>
                  <a:txBody>
                    <a:bodyPr/>
                    <a:lstStyle/>
                    <a:p>
                      <a:pPr algn="ctr" fontAlgn="ctr"/>
                      <a:r>
                        <a:rPr lang="fr-FR" sz="1100" u="none" strike="noStrike" dirty="0">
                          <a:solidFill>
                            <a:schemeClr val="accent1">
                              <a:lumMod val="75000"/>
                            </a:schemeClr>
                          </a:solidFill>
                          <a:effectLst/>
                        </a:rPr>
                        <a:t>Noyal-sur-Vilaine</a:t>
                      </a:r>
                      <a:endParaRPr lang="fr-FR" sz="11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6 133</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1</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0" u="none" strike="noStrike" dirty="0">
                          <a:solidFill>
                            <a:schemeClr val="accent1">
                              <a:lumMod val="75000"/>
                            </a:schemeClr>
                          </a:solidFill>
                          <a:effectLst/>
                        </a:rPr>
                        <a:t>0,02%</a:t>
                      </a:r>
                      <a:endParaRPr lang="fr-FR" sz="1000" b="0"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3 331</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a:solidFill>
                            <a:schemeClr val="accent1">
                              <a:lumMod val="75000"/>
                            </a:schemeClr>
                          </a:solidFill>
                          <a:effectLst/>
                        </a:rPr>
                        <a:t>36 293 €</a:t>
                      </a:r>
                      <a:endParaRPr lang="fr-FR" sz="1000" b="0" i="0" u="none" strike="noStrike">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a:solidFill>
                            <a:schemeClr val="accent1">
                              <a:lumMod val="75000"/>
                            </a:schemeClr>
                          </a:solidFill>
                          <a:effectLst/>
                        </a:rPr>
                        <a:t>1 883</a:t>
                      </a:r>
                      <a:endParaRPr lang="fr-FR" sz="1000" b="0" i="0" u="none" strike="noStrike">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48 891 €</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a:solidFill>
                            <a:schemeClr val="accent1">
                              <a:lumMod val="75000"/>
                            </a:schemeClr>
                          </a:solidFill>
                          <a:effectLst/>
                        </a:rPr>
                        <a:t>2 391</a:t>
                      </a:r>
                      <a:endParaRPr lang="fr-FR" sz="1000" b="0" i="0" u="none" strike="noStrike">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92 863</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1 085</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a:solidFill>
                            <a:schemeClr val="accent1">
                              <a:lumMod val="75000"/>
                            </a:schemeClr>
                          </a:solidFill>
                          <a:effectLst/>
                        </a:rPr>
                        <a:t>28 510</a:t>
                      </a:r>
                      <a:endParaRPr lang="fr-FR" sz="1000" b="0" i="0" u="none" strike="noStrike">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b="0" u="none" strike="noStrike" dirty="0">
                          <a:solidFill>
                            <a:schemeClr val="accent1">
                              <a:lumMod val="75000"/>
                            </a:schemeClr>
                          </a:solidFill>
                          <a:effectLst/>
                        </a:rPr>
                        <a:t>1,84</a:t>
                      </a:r>
                      <a:endParaRPr lang="fr-FR" sz="1000" b="0"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57%</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629</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a:solidFill>
                            <a:schemeClr val="accent1">
                              <a:lumMod val="75000"/>
                            </a:schemeClr>
                          </a:solidFill>
                          <a:effectLst/>
                        </a:rPr>
                        <a:t>90</a:t>
                      </a:r>
                      <a:endParaRPr lang="fr-FR" sz="1000" b="0" i="0" u="none" strike="noStrike">
                        <a:solidFill>
                          <a:schemeClr val="accent1">
                            <a:lumMod val="75000"/>
                          </a:schemeClr>
                        </a:solidFill>
                        <a:effectLst/>
                        <a:latin typeface="Calibri" panose="020F0502020204030204" pitchFamily="34" charset="0"/>
                      </a:endParaRPr>
                    </a:p>
                  </a:txBody>
                  <a:tcPr marL="6502" marR="6502" marT="6502" marB="0" anchor="ctr"/>
                </a:tc>
                <a:tc>
                  <a:txBody>
                    <a:bodyPr/>
                    <a:lstStyle/>
                    <a:p>
                      <a:pPr algn="ctr" fontAlgn="ctr"/>
                      <a:r>
                        <a:rPr lang="fr-FR" sz="1000" u="none" strike="noStrike" dirty="0">
                          <a:solidFill>
                            <a:schemeClr val="accent1">
                              <a:lumMod val="75000"/>
                            </a:schemeClr>
                          </a:solidFill>
                          <a:effectLst/>
                        </a:rPr>
                        <a:t>719</a:t>
                      </a:r>
                      <a:endParaRPr lang="fr-FR" sz="1000" b="1" i="0" u="none" strike="noStrike" dirty="0">
                        <a:solidFill>
                          <a:schemeClr val="accent1">
                            <a:lumMod val="75000"/>
                          </a:schemeClr>
                        </a:solidFill>
                        <a:effectLst/>
                        <a:latin typeface="Calibri" panose="020F0502020204030204" pitchFamily="34" charset="0"/>
                      </a:endParaRPr>
                    </a:p>
                  </a:txBody>
                  <a:tcPr marL="6502" marR="6502" marT="6502" marB="0" anchor="ctr"/>
                </a:tc>
                <a:extLst>
                  <a:ext uri="{0D108BD9-81ED-4DB2-BD59-A6C34878D82A}">
                    <a16:rowId xmlns:a16="http://schemas.microsoft.com/office/drawing/2014/main" val="1179426696"/>
                  </a:ext>
                </a:extLst>
              </a:tr>
              <a:tr h="320736">
                <a:tc>
                  <a:txBody>
                    <a:bodyPr/>
                    <a:lstStyle/>
                    <a:p>
                      <a:pPr algn="ctr" fontAlgn="ctr"/>
                      <a:r>
                        <a:rPr lang="fr-FR" sz="1100" u="none" strike="noStrike" dirty="0" err="1">
                          <a:solidFill>
                            <a:schemeClr val="accent1">
                              <a:lumMod val="75000"/>
                            </a:schemeClr>
                          </a:solidFill>
                          <a:effectLst/>
                        </a:rPr>
                        <a:t>Piré</a:t>
                      </a:r>
                      <a:r>
                        <a:rPr lang="fr-FR" sz="1100" u="none" strike="noStrike" dirty="0">
                          <a:solidFill>
                            <a:schemeClr val="accent1">
                              <a:lumMod val="75000"/>
                            </a:schemeClr>
                          </a:solidFill>
                          <a:effectLst/>
                        </a:rPr>
                        <a:t>-Chancé</a:t>
                      </a:r>
                      <a:endParaRPr lang="fr-FR" sz="11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3 031</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0</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0" u="none" strike="noStrike" dirty="0">
                          <a:solidFill>
                            <a:schemeClr val="accent1">
                              <a:lumMod val="75000"/>
                            </a:schemeClr>
                          </a:solidFill>
                          <a:effectLst/>
                        </a:rPr>
                        <a:t>0,00%</a:t>
                      </a:r>
                      <a:endParaRPr lang="fr-FR" sz="1000" b="0"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1 590</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a:solidFill>
                            <a:schemeClr val="accent1">
                              <a:lumMod val="75000"/>
                            </a:schemeClr>
                          </a:solidFill>
                          <a:effectLst/>
                        </a:rPr>
                        <a:t>33 244 €</a:t>
                      </a:r>
                      <a:endParaRPr lang="fr-FR" sz="1000" b="0" i="0" u="none" strike="noStrike">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a:solidFill>
                            <a:schemeClr val="accent1">
                              <a:lumMod val="75000"/>
                            </a:schemeClr>
                          </a:solidFill>
                          <a:effectLst/>
                        </a:rPr>
                        <a:t>755</a:t>
                      </a:r>
                      <a:endParaRPr lang="fr-FR" sz="1000" b="0" i="0" u="none" strike="noStrike">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45 688 €</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a:solidFill>
                            <a:schemeClr val="accent1">
                              <a:lumMod val="75000"/>
                            </a:schemeClr>
                          </a:solidFill>
                          <a:effectLst/>
                        </a:rPr>
                        <a:t>1 226</a:t>
                      </a:r>
                      <a:endParaRPr lang="fr-FR" sz="1000" b="0" i="0" u="none" strike="noStrike">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43 406</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394</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a:solidFill>
                            <a:schemeClr val="accent1">
                              <a:lumMod val="75000"/>
                            </a:schemeClr>
                          </a:solidFill>
                          <a:effectLst/>
                        </a:rPr>
                        <a:t>9 682</a:t>
                      </a:r>
                      <a:endParaRPr lang="fr-FR" sz="1000" b="0" i="0" u="none" strike="noStrike">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b="0" u="none" strike="noStrike" dirty="0">
                          <a:solidFill>
                            <a:schemeClr val="accent1">
                              <a:lumMod val="75000"/>
                            </a:schemeClr>
                          </a:solidFill>
                          <a:effectLst/>
                        </a:rPr>
                        <a:t>1,91</a:t>
                      </a:r>
                      <a:endParaRPr lang="fr-FR" sz="1000" b="0"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47%</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257</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a:solidFill>
                            <a:schemeClr val="accent1">
                              <a:lumMod val="75000"/>
                            </a:schemeClr>
                          </a:solidFill>
                          <a:effectLst/>
                        </a:rPr>
                        <a:t>27</a:t>
                      </a:r>
                      <a:endParaRPr lang="fr-FR" sz="1000" b="0" i="0" u="none" strike="noStrike">
                        <a:solidFill>
                          <a:schemeClr val="accent1">
                            <a:lumMod val="75000"/>
                          </a:schemeClr>
                        </a:solidFill>
                        <a:effectLst/>
                        <a:latin typeface="Calibri" panose="020F0502020204030204" pitchFamily="34" charset="0"/>
                      </a:endParaRPr>
                    </a:p>
                  </a:txBody>
                  <a:tcPr marL="6502" marR="6502" marT="6502" marB="0" anchor="ctr"/>
                </a:tc>
                <a:tc>
                  <a:txBody>
                    <a:bodyPr/>
                    <a:lstStyle/>
                    <a:p>
                      <a:pPr algn="ctr" fontAlgn="ctr"/>
                      <a:r>
                        <a:rPr lang="fr-FR" sz="1000" u="none" strike="noStrike" dirty="0">
                          <a:solidFill>
                            <a:schemeClr val="accent1">
                              <a:lumMod val="75000"/>
                            </a:schemeClr>
                          </a:solidFill>
                          <a:effectLst/>
                        </a:rPr>
                        <a:t>284</a:t>
                      </a:r>
                      <a:endParaRPr lang="fr-FR" sz="1000" b="1" i="0" u="none" strike="noStrike" dirty="0">
                        <a:solidFill>
                          <a:schemeClr val="accent1">
                            <a:lumMod val="75000"/>
                          </a:schemeClr>
                        </a:solidFill>
                        <a:effectLst/>
                        <a:latin typeface="Calibri" panose="020F0502020204030204" pitchFamily="34" charset="0"/>
                      </a:endParaRPr>
                    </a:p>
                  </a:txBody>
                  <a:tcPr marL="6502" marR="6502" marT="6502" marB="0" anchor="ctr"/>
                </a:tc>
                <a:extLst>
                  <a:ext uri="{0D108BD9-81ED-4DB2-BD59-A6C34878D82A}">
                    <a16:rowId xmlns:a16="http://schemas.microsoft.com/office/drawing/2014/main" val="3834604008"/>
                  </a:ext>
                </a:extLst>
              </a:tr>
              <a:tr h="320736">
                <a:tc>
                  <a:txBody>
                    <a:bodyPr/>
                    <a:lstStyle/>
                    <a:p>
                      <a:pPr algn="ctr" fontAlgn="ctr"/>
                      <a:r>
                        <a:rPr lang="fr-FR" sz="1100" u="none" strike="noStrike" dirty="0">
                          <a:solidFill>
                            <a:schemeClr val="accent1">
                              <a:lumMod val="75000"/>
                            </a:schemeClr>
                          </a:solidFill>
                          <a:effectLst/>
                        </a:rPr>
                        <a:t>Servon-sur-Vilaine</a:t>
                      </a:r>
                      <a:endParaRPr lang="fr-FR" sz="11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3 804</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0</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0" u="none" strike="noStrike" dirty="0">
                          <a:solidFill>
                            <a:schemeClr val="accent1">
                              <a:lumMod val="75000"/>
                            </a:schemeClr>
                          </a:solidFill>
                          <a:effectLst/>
                        </a:rPr>
                        <a:t>0,00%</a:t>
                      </a:r>
                      <a:endParaRPr lang="fr-FR" sz="1000" b="0"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2 201</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a:solidFill>
                            <a:schemeClr val="accent1">
                              <a:lumMod val="75000"/>
                            </a:schemeClr>
                          </a:solidFill>
                          <a:effectLst/>
                        </a:rPr>
                        <a:t>34 550 €</a:t>
                      </a:r>
                      <a:endParaRPr lang="fr-FR" sz="1000" b="0" i="0" u="none" strike="noStrike">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a:solidFill>
                            <a:schemeClr val="accent1">
                              <a:lumMod val="75000"/>
                            </a:schemeClr>
                          </a:solidFill>
                          <a:effectLst/>
                        </a:rPr>
                        <a:t>1 212</a:t>
                      </a:r>
                      <a:endParaRPr lang="fr-FR" sz="1000" b="0" i="0" u="none" strike="noStrike">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46 401 €</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a:solidFill>
                            <a:schemeClr val="accent1">
                              <a:lumMod val="75000"/>
                            </a:schemeClr>
                          </a:solidFill>
                          <a:effectLst/>
                        </a:rPr>
                        <a:t>1 662</a:t>
                      </a:r>
                      <a:endParaRPr lang="fr-FR" sz="1000" b="0" i="0" u="none" strike="noStrike">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62 223</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636</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dirty="0">
                          <a:solidFill>
                            <a:schemeClr val="accent1">
                              <a:lumMod val="75000"/>
                            </a:schemeClr>
                          </a:solidFill>
                          <a:effectLst/>
                        </a:rPr>
                        <a:t>16 453</a:t>
                      </a:r>
                      <a:endParaRPr lang="fr-FR" sz="1000" b="0"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b="0" u="none" strike="noStrike" dirty="0">
                          <a:solidFill>
                            <a:schemeClr val="accent1">
                              <a:lumMod val="75000"/>
                            </a:schemeClr>
                          </a:solidFill>
                          <a:effectLst/>
                        </a:rPr>
                        <a:t>1,73</a:t>
                      </a:r>
                      <a:endParaRPr lang="fr-FR" sz="1000" b="0"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55%</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u="none" strike="noStrike" dirty="0">
                          <a:solidFill>
                            <a:schemeClr val="accent1">
                              <a:lumMod val="75000"/>
                            </a:schemeClr>
                          </a:solidFill>
                          <a:effectLst/>
                        </a:rPr>
                        <a:t>411</a:t>
                      </a:r>
                      <a:endParaRPr lang="fr-FR" sz="1000" b="0"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u="none" strike="noStrike">
                          <a:solidFill>
                            <a:schemeClr val="accent1">
                              <a:lumMod val="75000"/>
                            </a:schemeClr>
                          </a:solidFill>
                          <a:effectLst/>
                        </a:rPr>
                        <a:t>45</a:t>
                      </a:r>
                      <a:endParaRPr lang="fr-FR" sz="1000" b="0" i="0" u="none" strike="noStrike">
                        <a:solidFill>
                          <a:schemeClr val="accent1">
                            <a:lumMod val="75000"/>
                          </a:schemeClr>
                        </a:solidFill>
                        <a:effectLst/>
                        <a:latin typeface="Calibri" panose="020F0502020204030204" pitchFamily="34" charset="0"/>
                      </a:endParaRPr>
                    </a:p>
                  </a:txBody>
                  <a:tcPr marL="6502" marR="6502" marT="6502" marB="0" anchor="ctr"/>
                </a:tc>
                <a:tc>
                  <a:txBody>
                    <a:bodyPr/>
                    <a:lstStyle/>
                    <a:p>
                      <a:pPr algn="ctr" fontAlgn="ctr"/>
                      <a:r>
                        <a:rPr lang="fr-FR" sz="1000" u="none" strike="noStrike" dirty="0">
                          <a:solidFill>
                            <a:schemeClr val="accent1">
                              <a:lumMod val="75000"/>
                            </a:schemeClr>
                          </a:solidFill>
                          <a:effectLst/>
                        </a:rPr>
                        <a:t>456</a:t>
                      </a:r>
                      <a:endParaRPr lang="fr-FR" sz="1000" b="1" i="0" u="none" strike="noStrike" dirty="0">
                        <a:solidFill>
                          <a:schemeClr val="accent1">
                            <a:lumMod val="75000"/>
                          </a:schemeClr>
                        </a:solidFill>
                        <a:effectLst/>
                        <a:latin typeface="Calibri" panose="020F0502020204030204" pitchFamily="34" charset="0"/>
                      </a:endParaRPr>
                    </a:p>
                  </a:txBody>
                  <a:tcPr marL="6502" marR="6502" marT="6502" marB="0" anchor="ctr"/>
                </a:tc>
                <a:extLst>
                  <a:ext uri="{0D108BD9-81ED-4DB2-BD59-A6C34878D82A}">
                    <a16:rowId xmlns:a16="http://schemas.microsoft.com/office/drawing/2014/main" val="2184848026"/>
                  </a:ext>
                </a:extLst>
              </a:tr>
              <a:tr h="320736">
                <a:tc>
                  <a:txBody>
                    <a:bodyPr/>
                    <a:lstStyle/>
                    <a:p>
                      <a:pPr algn="ctr" fontAlgn="ctr"/>
                      <a:r>
                        <a:rPr lang="fr-FR" sz="1100" b="1" u="none" strike="noStrike" dirty="0">
                          <a:solidFill>
                            <a:schemeClr val="accent1">
                              <a:lumMod val="75000"/>
                            </a:schemeClr>
                          </a:solidFill>
                          <a:effectLst/>
                        </a:rPr>
                        <a:t>Ensemble</a:t>
                      </a:r>
                      <a:endParaRPr lang="fr-FR" sz="1100" b="1"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26 931</a:t>
                      </a:r>
                      <a:endParaRPr lang="fr-FR" sz="1000" b="1"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4</a:t>
                      </a:r>
                      <a:endParaRPr lang="fr-FR" sz="1000" b="1"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0,01%</a:t>
                      </a:r>
                      <a:endParaRPr lang="fr-FR" sz="1000" b="1"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14 384</a:t>
                      </a:r>
                      <a:endParaRPr lang="fr-FR" sz="1000" b="1"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b="1" u="none" strike="noStrike" dirty="0">
                          <a:solidFill>
                            <a:schemeClr val="accent1">
                              <a:lumMod val="75000"/>
                            </a:schemeClr>
                          </a:solidFill>
                          <a:effectLst/>
                        </a:rPr>
                        <a:t>37 013 €</a:t>
                      </a:r>
                      <a:endParaRPr lang="fr-FR" sz="1000" b="1" i="0" u="none" strike="noStrike" dirty="0">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8 120</a:t>
                      </a:r>
                      <a:endParaRPr lang="fr-FR" sz="1000" b="1"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b="1" u="none" strike="noStrike" dirty="0">
                          <a:solidFill>
                            <a:schemeClr val="accent1">
                              <a:lumMod val="75000"/>
                            </a:schemeClr>
                          </a:solidFill>
                          <a:effectLst/>
                        </a:rPr>
                        <a:t>49 806 €</a:t>
                      </a:r>
                      <a:endParaRPr lang="fr-FR" sz="1000" b="1" i="0" u="none" strike="noStrike" dirty="0">
                        <a:solidFill>
                          <a:schemeClr val="accent1">
                            <a:lumMod val="75000"/>
                          </a:schemeClr>
                        </a:solidFill>
                        <a:effectLst/>
                        <a:latin typeface="Calibri" panose="020F050202020403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10 790</a:t>
                      </a:r>
                      <a:endParaRPr lang="fr-FR" sz="1000" b="1"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b="1" u="none" strike="noStrike" dirty="0">
                          <a:solidFill>
                            <a:schemeClr val="accent1">
                              <a:lumMod val="75000"/>
                            </a:schemeClr>
                          </a:solidFill>
                          <a:effectLst/>
                        </a:rPr>
                        <a:t>430 070</a:t>
                      </a:r>
                      <a:endParaRPr lang="fr-FR" sz="1000" b="1"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4 226</a:t>
                      </a:r>
                      <a:endParaRPr lang="fr-FR" sz="1000" b="1"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b="1" u="none" strike="noStrike" dirty="0">
                          <a:solidFill>
                            <a:schemeClr val="accent1">
                              <a:lumMod val="75000"/>
                            </a:schemeClr>
                          </a:solidFill>
                          <a:effectLst/>
                        </a:rPr>
                        <a:t>110 524</a:t>
                      </a:r>
                      <a:endParaRPr lang="fr-FR" sz="1000" b="1"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1,87</a:t>
                      </a:r>
                      <a:endParaRPr lang="fr-FR" sz="1000" b="1"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56%</a:t>
                      </a:r>
                      <a:endParaRPr lang="fr-FR" sz="1000" b="1"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2 956</a:t>
                      </a:r>
                      <a:endParaRPr lang="fr-FR" sz="1000" b="1" i="0" u="none" strike="noStrike" dirty="0">
                        <a:solidFill>
                          <a:schemeClr val="accent1">
                            <a:lumMod val="75000"/>
                          </a:schemeClr>
                        </a:solidFill>
                        <a:effectLst/>
                        <a:latin typeface="Calibri" panose="020F0502020204030204" pitchFamily="34" charset="0"/>
                      </a:endParaRPr>
                    </a:p>
                  </a:txBody>
                  <a:tcPr marL="6502" marR="6502" marT="6502" marB="0" anchor="ctr">
                    <a:lnL w="12700" cap="flat" cmpd="sng" algn="ctr">
                      <a:solidFill>
                        <a:schemeClr val="tx1"/>
                      </a:solidFill>
                      <a:prstDash val="solid"/>
                      <a:round/>
                      <a:headEnd type="none" w="med" len="med"/>
                      <a:tailEnd type="none" w="med" len="med"/>
                    </a:lnL>
                  </a:tcPr>
                </a:tc>
                <a:tc>
                  <a:txBody>
                    <a:bodyPr/>
                    <a:lstStyle/>
                    <a:p>
                      <a:pPr algn="ctr" fontAlgn="ctr"/>
                      <a:r>
                        <a:rPr lang="fr-FR" sz="1000" b="1" u="none" strike="noStrike" dirty="0">
                          <a:solidFill>
                            <a:schemeClr val="accent1">
                              <a:lumMod val="75000"/>
                            </a:schemeClr>
                          </a:solidFill>
                          <a:effectLst/>
                        </a:rPr>
                        <a:t>421</a:t>
                      </a:r>
                      <a:endParaRPr lang="fr-FR" sz="1000" b="1" i="0" u="none" strike="noStrike" dirty="0">
                        <a:solidFill>
                          <a:schemeClr val="accent1">
                            <a:lumMod val="75000"/>
                          </a:schemeClr>
                        </a:solidFill>
                        <a:effectLst/>
                        <a:latin typeface="Calibri" panose="020F0502020204030204" pitchFamily="34" charset="0"/>
                      </a:endParaRPr>
                    </a:p>
                  </a:txBody>
                  <a:tcPr marL="6502" marR="6502" marT="6502" marB="0" anchor="ctr"/>
                </a:tc>
                <a:tc>
                  <a:txBody>
                    <a:bodyPr/>
                    <a:lstStyle/>
                    <a:p>
                      <a:pPr algn="ctr" fontAlgn="ctr"/>
                      <a:r>
                        <a:rPr lang="fr-FR" sz="1000" b="1" u="none" strike="noStrike" dirty="0">
                          <a:solidFill>
                            <a:schemeClr val="accent1">
                              <a:lumMod val="75000"/>
                            </a:schemeClr>
                          </a:solidFill>
                          <a:effectLst/>
                        </a:rPr>
                        <a:t>3 377</a:t>
                      </a:r>
                      <a:endParaRPr lang="fr-FR" sz="1000" b="1" i="0" u="none" strike="noStrike" dirty="0">
                        <a:solidFill>
                          <a:schemeClr val="accent1">
                            <a:lumMod val="75000"/>
                          </a:schemeClr>
                        </a:solidFill>
                        <a:effectLst/>
                        <a:latin typeface="Calibri" panose="020F0502020204030204" pitchFamily="34" charset="0"/>
                      </a:endParaRPr>
                    </a:p>
                  </a:txBody>
                  <a:tcPr marL="6502" marR="6502" marT="6502" marB="0" anchor="ctr"/>
                </a:tc>
                <a:extLst>
                  <a:ext uri="{0D108BD9-81ED-4DB2-BD59-A6C34878D82A}">
                    <a16:rowId xmlns:a16="http://schemas.microsoft.com/office/drawing/2014/main" val="3748102462"/>
                  </a:ext>
                </a:extLst>
              </a:tr>
              <a:tr h="320736">
                <a:tc>
                  <a:txBody>
                    <a:bodyPr/>
                    <a:lstStyle/>
                    <a:p>
                      <a:pPr algn="ctr" fontAlgn="ctr"/>
                      <a:r>
                        <a:rPr lang="fr-FR" sz="1100" b="1" u="none" strike="noStrike" dirty="0">
                          <a:solidFill>
                            <a:schemeClr val="accent1">
                              <a:lumMod val="75000"/>
                            </a:schemeClr>
                          </a:solidFill>
                          <a:effectLst/>
                        </a:rPr>
                        <a:t>Données District</a:t>
                      </a:r>
                      <a:endParaRPr lang="fr-FR" sz="1100" b="1" i="0" u="none" strike="noStrike" dirty="0">
                        <a:solidFill>
                          <a:schemeClr val="accent1">
                            <a:lumMod val="75000"/>
                          </a:schemeClr>
                        </a:solidFill>
                        <a:effectLst/>
                        <a:latin typeface="Arial" panose="020B0604020202020204" pitchFamily="34" charset="0"/>
                      </a:endParaRPr>
                    </a:p>
                  </a:txBody>
                  <a:tcPr marL="6502" marR="6502" marT="6502" marB="0" anchor="ctr">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3 661 916</a:t>
                      </a:r>
                      <a:endParaRPr lang="fr-FR" sz="1000" b="1"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1 183</a:t>
                      </a:r>
                      <a:endParaRPr lang="fr-FR" sz="1000" b="1" i="0" u="none" strike="noStrike" dirty="0">
                        <a:solidFill>
                          <a:schemeClr val="accent1">
                            <a:lumMod val="75000"/>
                          </a:schemeClr>
                        </a:solidFill>
                        <a:effectLst/>
                        <a:latin typeface="Arial" panose="020B0604020202020204" pitchFamily="34" charset="0"/>
                      </a:endParaRPr>
                    </a:p>
                  </a:txBody>
                  <a:tcPr marL="6502" marR="6502" marT="65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0,03%</a:t>
                      </a:r>
                      <a:endParaRPr lang="fr-FR" sz="1000" b="1"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2 202 568</a:t>
                      </a:r>
                      <a:endParaRPr lang="fr-FR" sz="1000" b="1"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000" b="1" u="none" strike="noStrike" dirty="0">
                          <a:solidFill>
                            <a:schemeClr val="accent1">
                              <a:lumMod val="75000"/>
                            </a:schemeClr>
                          </a:solidFill>
                          <a:effectLst/>
                        </a:rPr>
                        <a:t>29 177 €</a:t>
                      </a:r>
                      <a:endParaRPr lang="fr-FR" sz="1000" b="1" i="0" u="none" strike="noStrike" dirty="0">
                        <a:solidFill>
                          <a:schemeClr val="accent1">
                            <a:lumMod val="75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997 609</a:t>
                      </a:r>
                      <a:endParaRPr lang="fr-FR" sz="1000" b="1"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000" b="1" u="none" strike="noStrike" dirty="0">
                          <a:solidFill>
                            <a:schemeClr val="accent1">
                              <a:lumMod val="75000"/>
                            </a:schemeClr>
                          </a:solidFill>
                          <a:effectLst/>
                        </a:rPr>
                        <a:t>44 478 €</a:t>
                      </a:r>
                      <a:endParaRPr lang="fr-FR" sz="1000" b="1" i="0" u="none" strike="noStrike" dirty="0">
                        <a:solidFill>
                          <a:schemeClr val="accent1">
                            <a:lumMod val="75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1 359 061</a:t>
                      </a:r>
                      <a:endParaRPr lang="fr-FR" sz="1000" b="1"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000" b="1" u="none" strike="noStrike" dirty="0">
                          <a:solidFill>
                            <a:schemeClr val="accent1">
                              <a:lumMod val="75000"/>
                            </a:schemeClr>
                          </a:solidFill>
                          <a:effectLst/>
                        </a:rPr>
                        <a:t>41 593 754</a:t>
                      </a:r>
                      <a:endParaRPr lang="fr-FR" sz="1000" b="1" i="0" u="none" strike="noStrike" dirty="0">
                        <a:solidFill>
                          <a:schemeClr val="accent1">
                            <a:lumMod val="75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875 579</a:t>
                      </a:r>
                      <a:endParaRPr lang="fr-FR" sz="1000" b="1"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fr-FR" sz="1000" b="1" u="none" strike="noStrike" dirty="0">
                          <a:solidFill>
                            <a:schemeClr val="accent1">
                              <a:lumMod val="75000"/>
                            </a:schemeClr>
                          </a:solidFill>
                          <a:effectLst/>
                        </a:rPr>
                        <a:t>22 157 462</a:t>
                      </a:r>
                      <a:endParaRPr lang="fr-FR" sz="1000" b="1" i="0" u="none" strike="noStrike" dirty="0">
                        <a:solidFill>
                          <a:schemeClr val="accent1">
                            <a:lumMod val="75000"/>
                          </a:schemeClr>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1,66</a:t>
                      </a:r>
                      <a:endParaRPr lang="fr-FR" sz="1000" b="1"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fr-FR" sz="1000" b="1" u="none" strike="noStrike" dirty="0">
                          <a:solidFill>
                            <a:schemeClr val="accent1">
                              <a:lumMod val="75000"/>
                            </a:schemeClr>
                          </a:solidFill>
                          <a:effectLst/>
                        </a:rPr>
                        <a:t>45%</a:t>
                      </a:r>
                      <a:endParaRPr lang="fr-FR" sz="1000" b="1"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algn="ctr" fontAlgn="ctr"/>
                      <a:r>
                        <a:rPr lang="fr-FR" sz="1000" b="1" u="none" strike="noStrike" dirty="0">
                          <a:solidFill>
                            <a:schemeClr val="accent1">
                              <a:lumMod val="75000"/>
                            </a:schemeClr>
                          </a:solidFill>
                          <a:effectLst/>
                        </a:rPr>
                        <a:t>Données non totalisées</a:t>
                      </a:r>
                      <a:endParaRPr lang="fr-FR" sz="1000" b="1" i="0" u="none" strike="noStrike" dirty="0">
                        <a:solidFill>
                          <a:schemeClr val="accent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hMerge="1">
                  <a:txBody>
                    <a:bodyPr/>
                    <a:lstStyle/>
                    <a:p>
                      <a:pPr algn="ctr" fontAlgn="ctr"/>
                      <a:endParaRPr lang="fr-FR" sz="900" b="1" i="0" u="none" strike="noStrike" dirty="0">
                        <a:solidFill>
                          <a:schemeClr val="accent1">
                            <a:lumMod val="75000"/>
                          </a:schemeClr>
                        </a:solidFill>
                        <a:effectLst/>
                        <a:latin typeface="+mn-lt"/>
                      </a:endParaRPr>
                    </a:p>
                  </a:txBody>
                  <a:tcPr marL="9525" marR="9525" marT="9525" marB="0" anchor="ctr"/>
                </a:tc>
                <a:tc hMerge="1">
                  <a:txBody>
                    <a:bodyPr/>
                    <a:lstStyle/>
                    <a:p>
                      <a:pPr algn="ctr" fontAlgn="ctr"/>
                      <a:endParaRPr lang="fr-FR" sz="900" b="1" i="0" u="none" strike="noStrike" dirty="0">
                        <a:solidFill>
                          <a:schemeClr val="accent1">
                            <a:lumMod val="75000"/>
                          </a:schemeClr>
                        </a:solidFill>
                        <a:effectLst/>
                        <a:latin typeface="+mn-lt"/>
                      </a:endParaRPr>
                    </a:p>
                  </a:txBody>
                  <a:tcPr marL="9525" marR="9525" marT="9525" marB="0" anchor="ctr"/>
                </a:tc>
                <a:extLst>
                  <a:ext uri="{0D108BD9-81ED-4DB2-BD59-A6C34878D82A}">
                    <a16:rowId xmlns:a16="http://schemas.microsoft.com/office/drawing/2014/main" val="2341938014"/>
                  </a:ext>
                </a:extLst>
              </a:tr>
              <a:tr h="320736">
                <a:tc gridSpan="17">
                  <a:txBody>
                    <a:bodyPr/>
                    <a:lstStyle/>
                    <a:p>
                      <a:pPr algn="l" fontAlgn="ctr"/>
                      <a:r>
                        <a:rPr lang="fr-FR" sz="1200" b="1" u="none" strike="noStrike" dirty="0">
                          <a:solidFill>
                            <a:schemeClr val="accent1">
                              <a:lumMod val="75000"/>
                            </a:schemeClr>
                          </a:solidFill>
                          <a:effectLst/>
                        </a:rPr>
                        <a:t>(*) En milliers d'euros</a:t>
                      </a:r>
                      <a:endParaRPr lang="fr-FR" sz="1200" b="1" i="0" u="none" strike="noStrike" dirty="0">
                        <a:solidFill>
                          <a:schemeClr val="accent1">
                            <a:lumMod val="75000"/>
                          </a:schemeClr>
                        </a:solidFill>
                        <a:effectLst/>
                        <a:latin typeface="Calibri" panose="020F0502020204030204" pitchFamily="34" charset="0"/>
                      </a:endParaRPr>
                    </a:p>
                  </a:txBody>
                  <a:tcPr marL="6502" marR="6502" marT="6502"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62597668"/>
                  </a:ext>
                </a:extLst>
              </a:tr>
            </a:tbl>
          </a:graphicData>
        </a:graphic>
      </p:graphicFrame>
      <p:sp>
        <p:nvSpPr>
          <p:cNvPr id="4" name="ZoneTexte 3">
            <a:extLst>
              <a:ext uri="{FF2B5EF4-FFF2-40B4-BE49-F238E27FC236}">
                <a16:creationId xmlns:a16="http://schemas.microsoft.com/office/drawing/2014/main" id="{B6B83EC3-4EDA-99B7-49E4-F9F344C643A4}"/>
              </a:ext>
            </a:extLst>
          </p:cNvPr>
          <p:cNvSpPr txBox="1"/>
          <p:nvPr/>
        </p:nvSpPr>
        <p:spPr>
          <a:xfrm>
            <a:off x="4741933" y="1828800"/>
            <a:ext cx="4790485" cy="369332"/>
          </a:xfrm>
          <a:prstGeom prst="rect">
            <a:avLst/>
          </a:prstGeom>
          <a:noFill/>
        </p:spPr>
        <p:txBody>
          <a:bodyPr wrap="square" rtlCol="0">
            <a:spAutoFit/>
          </a:bodyPr>
          <a:lstStyle/>
          <a:p>
            <a:r>
              <a:rPr lang="fr-FR" b="1" dirty="0">
                <a:solidFill>
                  <a:schemeClr val="accent1">
                    <a:lumMod val="75000"/>
                  </a:schemeClr>
                </a:solidFill>
              </a:rPr>
              <a:t>A titre d’exemple :</a:t>
            </a:r>
          </a:p>
        </p:txBody>
      </p:sp>
    </p:spTree>
    <p:extLst>
      <p:ext uri="{BB962C8B-B14F-4D97-AF65-F5344CB8AC3E}">
        <p14:creationId xmlns:p14="http://schemas.microsoft.com/office/powerpoint/2010/main" val="3593873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404558"/>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Que peut-on faire des outils ? </a:t>
            </a:r>
          </a:p>
        </p:txBody>
      </p:sp>
      <p:sp>
        <p:nvSpPr>
          <p:cNvPr id="4" name="ZoneTexte 3">
            <a:extLst>
              <a:ext uri="{FF2B5EF4-FFF2-40B4-BE49-F238E27FC236}">
                <a16:creationId xmlns:a16="http://schemas.microsoft.com/office/drawing/2014/main" id="{CA4859C4-815F-84E3-0DA7-06BE62393A44}"/>
              </a:ext>
            </a:extLst>
          </p:cNvPr>
          <p:cNvSpPr txBox="1"/>
          <p:nvPr/>
        </p:nvSpPr>
        <p:spPr>
          <a:xfrm>
            <a:off x="2888857" y="2658824"/>
            <a:ext cx="9014527" cy="3785652"/>
          </a:xfrm>
          <a:prstGeom prst="rect">
            <a:avLst/>
          </a:prstGeom>
          <a:noFill/>
        </p:spPr>
        <p:txBody>
          <a:bodyPr wrap="square" rtlCol="0">
            <a:spAutoFit/>
          </a:bodyPr>
          <a:lstStyle/>
          <a:p>
            <a:r>
              <a:rPr lang="fr-FR" sz="2000" dirty="0">
                <a:solidFill>
                  <a:schemeClr val="tx2">
                    <a:lumMod val="75000"/>
                    <a:lumOff val="25000"/>
                  </a:schemeClr>
                </a:solidFill>
              </a:rPr>
              <a:t>La carte de localisation des Rotariens et le fichier de données ne fournissent pas (hélas !) une liste de prospects potentiels.</a:t>
            </a:r>
          </a:p>
          <a:p>
            <a:endParaRPr lang="fr-FR" sz="2000" dirty="0">
              <a:solidFill>
                <a:schemeClr val="tx2">
                  <a:lumMod val="75000"/>
                  <a:lumOff val="25000"/>
                </a:schemeClr>
              </a:solidFill>
            </a:endParaRPr>
          </a:p>
          <a:p>
            <a:r>
              <a:rPr lang="fr-FR" sz="2000" dirty="0">
                <a:solidFill>
                  <a:schemeClr val="tx2">
                    <a:lumMod val="75000"/>
                    <a:lumOff val="25000"/>
                  </a:schemeClr>
                </a:solidFill>
              </a:rPr>
              <a:t>N’oublions jamais que ce sont les clubs qui recrutent !</a:t>
            </a:r>
          </a:p>
          <a:p>
            <a:endParaRPr lang="fr-FR" sz="2000" dirty="0">
              <a:solidFill>
                <a:schemeClr val="tx2">
                  <a:lumMod val="75000"/>
                  <a:lumOff val="25000"/>
                </a:schemeClr>
              </a:solidFill>
            </a:endParaRPr>
          </a:p>
          <a:p>
            <a:r>
              <a:rPr lang="fr-FR" sz="2000" dirty="0">
                <a:solidFill>
                  <a:schemeClr val="tx2">
                    <a:lumMod val="75000"/>
                    <a:lumOff val="25000"/>
                  </a:schemeClr>
                </a:solidFill>
              </a:rPr>
              <a:t>En revanche, ces outils peuvent servir de déclic pour engager des actions de recrutement dans des zones géographiques peu explorées.</a:t>
            </a:r>
          </a:p>
          <a:p>
            <a:endParaRPr lang="fr-FR" sz="2000" dirty="0">
              <a:solidFill>
                <a:schemeClr val="tx2">
                  <a:lumMod val="75000"/>
                  <a:lumOff val="25000"/>
                </a:schemeClr>
              </a:solidFill>
            </a:endParaRPr>
          </a:p>
          <a:p>
            <a:r>
              <a:rPr lang="fr-FR" sz="2000" dirty="0">
                <a:solidFill>
                  <a:schemeClr val="tx2">
                    <a:lumMod val="75000"/>
                    <a:lumOff val="25000"/>
                  </a:schemeClr>
                </a:solidFill>
              </a:rPr>
              <a:t>La Commission Effectif du club peut ainsi dégager des pistes de réflexion et provoquer un « brainstorming » des membres </a:t>
            </a:r>
            <a:r>
              <a:rPr lang="fr-FR" sz="2000">
                <a:solidFill>
                  <a:schemeClr val="tx2">
                    <a:lumMod val="75000"/>
                    <a:lumOff val="25000"/>
                  </a:schemeClr>
                </a:solidFill>
              </a:rPr>
              <a:t>du club, </a:t>
            </a:r>
            <a:r>
              <a:rPr lang="fr-FR" sz="2000" dirty="0">
                <a:solidFill>
                  <a:schemeClr val="tx2">
                    <a:lumMod val="75000"/>
                    <a:lumOff val="25000"/>
                  </a:schemeClr>
                </a:solidFill>
              </a:rPr>
              <a:t>organiser des « </a:t>
            </a:r>
            <a:r>
              <a:rPr lang="fr-FR" sz="2000" dirty="0" err="1">
                <a:solidFill>
                  <a:schemeClr val="tx2">
                    <a:lumMod val="75000"/>
                    <a:lumOff val="25000"/>
                  </a:schemeClr>
                </a:solidFill>
              </a:rPr>
              <a:t>apérotarys</a:t>
            </a:r>
            <a:r>
              <a:rPr lang="fr-FR" sz="2000" dirty="0">
                <a:solidFill>
                  <a:schemeClr val="tx2">
                    <a:lumMod val="75000"/>
                    <a:lumOff val="25000"/>
                  </a:schemeClr>
                </a:solidFill>
              </a:rPr>
              <a:t> » ou encore prendre contact avec les maires ou tout autre relais.</a:t>
            </a:r>
          </a:p>
          <a:p>
            <a:endParaRPr lang="fr-FR" sz="2000" dirty="0">
              <a:solidFill>
                <a:schemeClr val="tx2">
                  <a:lumMod val="75000"/>
                  <a:lumOff val="25000"/>
                </a:schemeClr>
              </a:solidFill>
            </a:endParaRPr>
          </a:p>
        </p:txBody>
      </p:sp>
    </p:spTree>
    <p:extLst>
      <p:ext uri="{BB962C8B-B14F-4D97-AF65-F5344CB8AC3E}">
        <p14:creationId xmlns:p14="http://schemas.microsoft.com/office/powerpoint/2010/main" val="1968700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pic>
        <p:nvPicPr>
          <p:cNvPr id="4" name="Image 3">
            <a:extLst>
              <a:ext uri="{FF2B5EF4-FFF2-40B4-BE49-F238E27FC236}">
                <a16:creationId xmlns:a16="http://schemas.microsoft.com/office/drawing/2014/main" id="{F0339545-1F14-D3D1-F10F-6CF571C655DA}"/>
              </a:ext>
            </a:extLst>
          </p:cNvPr>
          <p:cNvPicPr>
            <a:picLocks noChangeAspect="1"/>
          </p:cNvPicPr>
          <p:nvPr/>
        </p:nvPicPr>
        <p:blipFill>
          <a:blip r:embed="rId5"/>
          <a:stretch>
            <a:fillRect/>
          </a:stretch>
        </p:blipFill>
        <p:spPr>
          <a:xfrm>
            <a:off x="4867445" y="1299090"/>
            <a:ext cx="4852837" cy="4852837"/>
          </a:xfrm>
          <a:prstGeom prst="rect">
            <a:avLst/>
          </a:prstGeom>
        </p:spPr>
      </p:pic>
      <p:sp>
        <p:nvSpPr>
          <p:cNvPr id="6" name="ZoneTexte 5">
            <a:extLst>
              <a:ext uri="{FF2B5EF4-FFF2-40B4-BE49-F238E27FC236}">
                <a16:creationId xmlns:a16="http://schemas.microsoft.com/office/drawing/2014/main" id="{D46B8B7D-7498-B375-A2F2-2DA506B7F517}"/>
              </a:ext>
            </a:extLst>
          </p:cNvPr>
          <p:cNvSpPr txBox="1"/>
          <p:nvPr/>
        </p:nvSpPr>
        <p:spPr>
          <a:xfrm>
            <a:off x="4867445" y="173312"/>
            <a:ext cx="4852837"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Pause </a:t>
            </a:r>
          </a:p>
        </p:txBody>
      </p:sp>
    </p:spTree>
    <p:extLst>
      <p:ext uri="{BB962C8B-B14F-4D97-AF65-F5344CB8AC3E}">
        <p14:creationId xmlns:p14="http://schemas.microsoft.com/office/powerpoint/2010/main" val="647316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Témoignage </a:t>
            </a:r>
          </a:p>
        </p:txBody>
      </p:sp>
      <p:sp>
        <p:nvSpPr>
          <p:cNvPr id="10" name="ZoneTexte 9">
            <a:extLst>
              <a:ext uri="{FF2B5EF4-FFF2-40B4-BE49-F238E27FC236}">
                <a16:creationId xmlns:a16="http://schemas.microsoft.com/office/drawing/2014/main" id="{388D88B5-D2DF-5480-B5F5-920D3A629134}"/>
              </a:ext>
            </a:extLst>
          </p:cNvPr>
          <p:cNvSpPr txBox="1"/>
          <p:nvPr/>
        </p:nvSpPr>
        <p:spPr>
          <a:xfrm>
            <a:off x="6096000" y="3581183"/>
            <a:ext cx="5961888" cy="2608791"/>
          </a:xfrm>
          <a:prstGeom prst="rect">
            <a:avLst/>
          </a:prstGeom>
          <a:noFill/>
        </p:spPr>
        <p:txBody>
          <a:bodyPr wrap="square">
            <a:spAutoFit/>
          </a:bodyPr>
          <a:lstStyle/>
          <a:p>
            <a:pPr marL="1584960" indent="-457200">
              <a:lnSpc>
                <a:spcPct val="150000"/>
              </a:lnSpc>
              <a:buFont typeface="Arial" panose="020B0604020202020204" pitchFamily="34" charset="0"/>
              <a:buChar char="•"/>
            </a:pPr>
            <a:r>
              <a:rPr lang="fr-FR" sz="2800" kern="1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+ 5 membres </a:t>
            </a:r>
          </a:p>
          <a:p>
            <a:pPr marL="1584960" indent="-457200">
              <a:lnSpc>
                <a:spcPct val="150000"/>
              </a:lnSpc>
              <a:buFont typeface="Arial" panose="020B0604020202020204" pitchFamily="34" charset="0"/>
              <a:buChar char="•"/>
            </a:pPr>
            <a:r>
              <a:rPr lang="fr-FR" sz="2800" kern="1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0 démissions 	</a:t>
            </a:r>
          </a:p>
          <a:p>
            <a:pPr marL="1584960" indent="-457200">
              <a:lnSpc>
                <a:spcPct val="150000"/>
              </a:lnSpc>
              <a:buFont typeface="Arial" panose="020B0604020202020204" pitchFamily="34" charset="0"/>
              <a:buChar char="•"/>
            </a:pPr>
            <a:r>
              <a:rPr lang="fr-FR" sz="2800" kern="1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63% de femmes </a:t>
            </a:r>
          </a:p>
          <a:p>
            <a:pPr marL="1584960" indent="-457200">
              <a:lnSpc>
                <a:spcPct val="150000"/>
              </a:lnSpc>
              <a:buFont typeface="Arial" panose="020B0604020202020204" pitchFamily="34" charset="0"/>
              <a:buChar char="•"/>
            </a:pPr>
            <a:r>
              <a:rPr lang="fr-FR" sz="2800" kern="1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Âge moyen : 51 ans</a:t>
            </a:r>
            <a:endParaRPr lang="fr-FR" sz="2000" kern="1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ZoneTexte 12">
            <a:extLst>
              <a:ext uri="{FF2B5EF4-FFF2-40B4-BE49-F238E27FC236}">
                <a16:creationId xmlns:a16="http://schemas.microsoft.com/office/drawing/2014/main" id="{F6F350C9-AC20-3187-F91F-0D2ACE08EE4B}"/>
              </a:ext>
            </a:extLst>
          </p:cNvPr>
          <p:cNvSpPr txBox="1"/>
          <p:nvPr/>
        </p:nvSpPr>
        <p:spPr>
          <a:xfrm>
            <a:off x="5674253" y="2048364"/>
            <a:ext cx="5978251" cy="1077218"/>
          </a:xfrm>
          <a:prstGeom prst="rect">
            <a:avLst/>
          </a:prstGeom>
          <a:noFill/>
        </p:spPr>
        <p:txBody>
          <a:bodyPr wrap="square">
            <a:spAutoFit/>
          </a:bodyPr>
          <a:lstStyle/>
          <a:p>
            <a:pPr marL="1127760" indent="449580"/>
            <a:r>
              <a:rPr lang="fr-FR" sz="3200" b="1" kern="100" dirty="0">
                <a:solidFill>
                  <a:srgbClr val="0070C0"/>
                </a:solidFill>
                <a:latin typeface="Open Sans" panose="020B0606030504020204" pitchFamily="34" charset="0"/>
                <a:ea typeface="Open Sans" panose="020B0606030504020204" pitchFamily="34" charset="0"/>
                <a:cs typeface="Open Sans" panose="020B0606030504020204" pitchFamily="34" charset="0"/>
              </a:rPr>
              <a:t>Samuel  - </a:t>
            </a:r>
          </a:p>
          <a:p>
            <a:pPr marL="1127760" indent="449580"/>
            <a:r>
              <a:rPr lang="fr-FR" sz="3200" b="1" kern="100" dirty="0">
                <a:solidFill>
                  <a:srgbClr val="0070C0"/>
                </a:solidFill>
                <a:latin typeface="Open Sans" panose="020B0606030504020204" pitchFamily="34" charset="0"/>
                <a:ea typeface="Open Sans" panose="020B0606030504020204" pitchFamily="34" charset="0"/>
                <a:cs typeface="Open Sans" panose="020B0606030504020204" pitchFamily="34" charset="0"/>
              </a:rPr>
              <a:t>Club Bruz </a:t>
            </a:r>
            <a:r>
              <a:rPr lang="fr-FR" sz="3200" b="1" kern="100"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Cicé</a:t>
            </a:r>
            <a:r>
              <a:rPr lang="fr-FR" sz="3200" b="1" kern="1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6" name="Image 5" descr="Une image contenant texte, homme, Visage humain, capture d’écran&#10;&#10;Description générée automatiquement">
            <a:extLst>
              <a:ext uri="{FF2B5EF4-FFF2-40B4-BE49-F238E27FC236}">
                <a16:creationId xmlns:a16="http://schemas.microsoft.com/office/drawing/2014/main" id="{29C3A116-EC5B-8012-FB4B-9FC1CEA69D5D}"/>
              </a:ext>
            </a:extLst>
          </p:cNvPr>
          <p:cNvPicPr>
            <a:picLocks noChangeAspect="1"/>
          </p:cNvPicPr>
          <p:nvPr/>
        </p:nvPicPr>
        <p:blipFill>
          <a:blip r:embed="rId5">
            <a:extLst>
              <a:ext uri="{28A0092B-C50C-407E-A947-70E740481C1C}">
                <a14:useLocalDpi xmlns:a14="http://schemas.microsoft.com/office/drawing/2010/main" val="0"/>
              </a:ext>
            </a:extLst>
          </a:blip>
          <a:srcRect t="17631" b="11171"/>
          <a:stretch/>
        </p:blipFill>
        <p:spPr>
          <a:xfrm>
            <a:off x="3117366" y="1188856"/>
            <a:ext cx="3163373" cy="4882760"/>
          </a:xfrm>
          <a:prstGeom prst="rect">
            <a:avLst/>
          </a:prstGeom>
        </p:spPr>
      </p:pic>
    </p:spTree>
    <p:extLst>
      <p:ext uri="{BB962C8B-B14F-4D97-AF65-F5344CB8AC3E}">
        <p14:creationId xmlns:p14="http://schemas.microsoft.com/office/powerpoint/2010/main" val="23342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5">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Témoignage </a:t>
            </a:r>
          </a:p>
        </p:txBody>
      </p:sp>
      <p:sp>
        <p:nvSpPr>
          <p:cNvPr id="2" name="ZoneTexte 1">
            <a:extLst>
              <a:ext uri="{FF2B5EF4-FFF2-40B4-BE49-F238E27FC236}">
                <a16:creationId xmlns:a16="http://schemas.microsoft.com/office/drawing/2014/main" id="{A31617FE-308D-58DA-FED2-F6FD7E971171}"/>
              </a:ext>
            </a:extLst>
          </p:cNvPr>
          <p:cNvSpPr txBox="1"/>
          <p:nvPr/>
        </p:nvSpPr>
        <p:spPr>
          <a:xfrm>
            <a:off x="6355080" y="1399032"/>
            <a:ext cx="5836920" cy="1569660"/>
          </a:xfrm>
          <a:prstGeom prst="rect">
            <a:avLst/>
          </a:prstGeom>
          <a:noFill/>
        </p:spPr>
        <p:txBody>
          <a:bodyPr wrap="square" rtlCol="0">
            <a:spAutoFit/>
          </a:bodyPr>
          <a:lstStyle/>
          <a:p>
            <a:r>
              <a:rPr lang="fr-FR" sz="32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Bruno – </a:t>
            </a:r>
          </a:p>
          <a:p>
            <a:r>
              <a:rPr lang="fr-FR" sz="32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Club Bretagne Mayenne pour la Paix </a:t>
            </a:r>
          </a:p>
        </p:txBody>
      </p:sp>
      <p:pic>
        <p:nvPicPr>
          <p:cNvPr id="4" name="Image 3">
            <a:extLst>
              <a:ext uri="{FF2B5EF4-FFF2-40B4-BE49-F238E27FC236}">
                <a16:creationId xmlns:a16="http://schemas.microsoft.com/office/drawing/2014/main" id="{2D761291-0B89-59B7-4568-0963F3C8ED1B}"/>
              </a:ext>
            </a:extLst>
          </p:cNvPr>
          <p:cNvPicPr>
            <a:picLocks noChangeAspect="1"/>
          </p:cNvPicPr>
          <p:nvPr/>
        </p:nvPicPr>
        <p:blipFill>
          <a:blip r:embed="rId6"/>
          <a:stretch>
            <a:fillRect/>
          </a:stretch>
        </p:blipFill>
        <p:spPr>
          <a:xfrm>
            <a:off x="2978658" y="1509754"/>
            <a:ext cx="2961910" cy="3949213"/>
          </a:xfrm>
          <a:prstGeom prst="rect">
            <a:avLst/>
          </a:prstGeom>
        </p:spPr>
      </p:pic>
      <p:sp>
        <p:nvSpPr>
          <p:cNvPr id="7" name="ZoneTexte 6">
            <a:extLst>
              <a:ext uri="{FF2B5EF4-FFF2-40B4-BE49-F238E27FC236}">
                <a16:creationId xmlns:a16="http://schemas.microsoft.com/office/drawing/2014/main" id="{FC3546D2-F70C-03BB-C8F7-AE4E99FD8480}"/>
              </a:ext>
            </a:extLst>
          </p:cNvPr>
          <p:cNvSpPr txBox="1"/>
          <p:nvPr/>
        </p:nvSpPr>
        <p:spPr>
          <a:xfrm>
            <a:off x="6115034" y="2950403"/>
            <a:ext cx="5961888" cy="2608791"/>
          </a:xfrm>
          <a:prstGeom prst="rect">
            <a:avLst/>
          </a:prstGeom>
          <a:noFill/>
        </p:spPr>
        <p:txBody>
          <a:bodyPr wrap="square">
            <a:spAutoFit/>
          </a:bodyPr>
          <a:lstStyle/>
          <a:p>
            <a:pPr marL="1584960" indent="-457200">
              <a:lnSpc>
                <a:spcPct val="150000"/>
              </a:lnSpc>
              <a:buFont typeface="Arial" panose="020B0604020202020204" pitchFamily="34" charset="0"/>
              <a:buChar char="•"/>
            </a:pPr>
            <a:r>
              <a:rPr lang="fr-FR" sz="2800" kern="1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Club à thème</a:t>
            </a:r>
          </a:p>
          <a:p>
            <a:pPr marL="1584960" indent="-457200">
              <a:lnSpc>
                <a:spcPct val="150000"/>
              </a:lnSpc>
              <a:buFont typeface="Arial" panose="020B0604020202020204" pitchFamily="34" charset="0"/>
              <a:buChar char="•"/>
            </a:pPr>
            <a:r>
              <a:rPr lang="fr-FR" sz="2800" kern="1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Créé satellite en 2022</a:t>
            </a:r>
          </a:p>
          <a:p>
            <a:pPr marL="1584960" indent="-457200">
              <a:lnSpc>
                <a:spcPct val="150000"/>
              </a:lnSpc>
              <a:buFont typeface="Arial" panose="020B0604020202020204" pitchFamily="34" charset="0"/>
              <a:buChar char="•"/>
            </a:pPr>
            <a:r>
              <a:rPr lang="fr-FR" sz="2800" kern="100" dirty="0">
                <a:solidFill>
                  <a:srgbClr val="0070C0"/>
                </a:solidFill>
                <a:latin typeface="Open Sans" panose="020B0606030504020204" pitchFamily="34" charset="0"/>
                <a:ea typeface="Open Sans" panose="020B0606030504020204" pitchFamily="34" charset="0"/>
                <a:cs typeface="Open Sans" panose="020B0606030504020204" pitchFamily="34" charset="0"/>
              </a:rPr>
              <a:t>Devenu club en 2023</a:t>
            </a:r>
          </a:p>
          <a:p>
            <a:pPr marL="1584960" indent="-457200">
              <a:lnSpc>
                <a:spcPct val="150000"/>
              </a:lnSpc>
              <a:buFont typeface="Arial" panose="020B0604020202020204" pitchFamily="34" charset="0"/>
              <a:buChar char="•"/>
            </a:pPr>
            <a:r>
              <a:rPr lang="fr-FR" sz="2800" kern="1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60% de femmes </a:t>
            </a:r>
            <a:endParaRPr lang="fr-FR" sz="2000" kern="1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74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Ateliers </a:t>
            </a:r>
          </a:p>
        </p:txBody>
      </p:sp>
      <p:pic>
        <p:nvPicPr>
          <p:cNvPr id="4" name="Image 3">
            <a:extLst>
              <a:ext uri="{FF2B5EF4-FFF2-40B4-BE49-F238E27FC236}">
                <a16:creationId xmlns:a16="http://schemas.microsoft.com/office/drawing/2014/main" id="{E1C07185-6F34-9A9C-7EB1-8E62BB70C5E3}"/>
              </a:ext>
            </a:extLst>
          </p:cNvPr>
          <p:cNvPicPr>
            <a:picLocks noChangeAspect="1"/>
          </p:cNvPicPr>
          <p:nvPr/>
        </p:nvPicPr>
        <p:blipFill>
          <a:blip r:embed="rId5"/>
          <a:stretch>
            <a:fillRect/>
          </a:stretch>
        </p:blipFill>
        <p:spPr>
          <a:xfrm>
            <a:off x="405237" y="3092419"/>
            <a:ext cx="3370549" cy="2642445"/>
          </a:xfrm>
          <a:prstGeom prst="rect">
            <a:avLst/>
          </a:prstGeom>
        </p:spPr>
      </p:pic>
      <p:pic>
        <p:nvPicPr>
          <p:cNvPr id="6" name="Image 5">
            <a:extLst>
              <a:ext uri="{FF2B5EF4-FFF2-40B4-BE49-F238E27FC236}">
                <a16:creationId xmlns:a16="http://schemas.microsoft.com/office/drawing/2014/main" id="{9EE3F424-2646-5F23-1DCC-1AF31246DAE5}"/>
              </a:ext>
            </a:extLst>
          </p:cNvPr>
          <p:cNvPicPr>
            <a:picLocks noChangeAspect="1"/>
          </p:cNvPicPr>
          <p:nvPr/>
        </p:nvPicPr>
        <p:blipFill>
          <a:blip r:embed="rId6"/>
          <a:stretch>
            <a:fillRect/>
          </a:stretch>
        </p:blipFill>
        <p:spPr>
          <a:xfrm>
            <a:off x="9515475" y="10423"/>
            <a:ext cx="2676525" cy="1714500"/>
          </a:xfrm>
          <a:prstGeom prst="rect">
            <a:avLst/>
          </a:prstGeom>
        </p:spPr>
      </p:pic>
      <p:sp>
        <p:nvSpPr>
          <p:cNvPr id="7" name="ZoneTexte 6">
            <a:extLst>
              <a:ext uri="{FF2B5EF4-FFF2-40B4-BE49-F238E27FC236}">
                <a16:creationId xmlns:a16="http://schemas.microsoft.com/office/drawing/2014/main" id="{05BFFB22-71CC-688E-8A0A-CB4F9A24D54B}"/>
              </a:ext>
            </a:extLst>
          </p:cNvPr>
          <p:cNvSpPr txBox="1"/>
          <p:nvPr/>
        </p:nvSpPr>
        <p:spPr>
          <a:xfrm>
            <a:off x="4434841" y="2000556"/>
            <a:ext cx="7757160" cy="1316130"/>
          </a:xfrm>
          <a:prstGeom prst="rect">
            <a:avLst/>
          </a:prstGeom>
          <a:noFill/>
        </p:spPr>
        <p:txBody>
          <a:bodyPr wrap="square" rtlCol="0">
            <a:spAutoFit/>
          </a:bodyPr>
          <a:lstStyle/>
          <a:p>
            <a:pPr lvl="1">
              <a:lnSpc>
                <a:spcPct val="150000"/>
              </a:lnSpc>
            </a:pPr>
            <a:r>
              <a:rPr lang="fr-FR" sz="2800" dirty="0">
                <a:solidFill>
                  <a:srgbClr val="FF6600"/>
                </a:solidFill>
                <a:latin typeface="Open Sans" panose="020B0606030504020204" pitchFamily="34" charset="0"/>
                <a:ea typeface="Open Sans" panose="020B0606030504020204" pitchFamily="34" charset="0"/>
                <a:cs typeface="Open Sans" panose="020B0606030504020204" pitchFamily="34" charset="0"/>
              </a:rPr>
              <a:t>Quels sont les freins pour intégrer mon club ? </a:t>
            </a:r>
            <a:r>
              <a:rPr lang="fr-FR" sz="2000" dirty="0">
                <a:solidFill>
                  <a:srgbClr val="FF6600"/>
                </a:solidFill>
                <a:latin typeface="Open Sans" panose="020B0606030504020204" pitchFamily="34" charset="0"/>
                <a:ea typeface="Open Sans" panose="020B0606030504020204" pitchFamily="34" charset="0"/>
                <a:cs typeface="Open Sans" panose="020B0606030504020204" pitchFamily="34" charset="0"/>
              </a:rPr>
              <a:t>						</a:t>
            </a:r>
            <a:endParaRPr lang="fr-FR" sz="2000" dirty="0">
              <a:solidFill>
                <a:srgbClr val="33CCC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F575DFF1-423B-8F54-AB16-ABBB79D2613B}"/>
              </a:ext>
            </a:extLst>
          </p:cNvPr>
          <p:cNvSpPr/>
          <p:nvPr/>
        </p:nvSpPr>
        <p:spPr>
          <a:xfrm>
            <a:off x="4096512" y="2334574"/>
            <a:ext cx="804673" cy="830997"/>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CAEBF46-8279-2BC3-8E7C-E88D436AB8CD}"/>
              </a:ext>
            </a:extLst>
          </p:cNvPr>
          <p:cNvSpPr/>
          <p:nvPr/>
        </p:nvSpPr>
        <p:spPr>
          <a:xfrm>
            <a:off x="5238752" y="4312933"/>
            <a:ext cx="804673" cy="830997"/>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538D5A53-54DF-E116-1B4E-C324878B9117}"/>
              </a:ext>
            </a:extLst>
          </p:cNvPr>
          <p:cNvSpPr txBox="1"/>
          <p:nvPr/>
        </p:nvSpPr>
        <p:spPr>
          <a:xfrm>
            <a:off x="5641089" y="4027670"/>
            <a:ext cx="6550911" cy="2433936"/>
          </a:xfrm>
          <a:prstGeom prst="rect">
            <a:avLst/>
          </a:prstGeom>
          <a:noFill/>
        </p:spPr>
        <p:txBody>
          <a:bodyPr wrap="square">
            <a:spAutoFit/>
          </a:bodyPr>
          <a:lstStyle/>
          <a:p>
            <a:pPr lvl="1">
              <a:lnSpc>
                <a:spcPct val="150000"/>
              </a:lnSpc>
            </a:pPr>
            <a:r>
              <a:rPr lang="fr-FR" sz="2800" dirty="0">
                <a:solidFill>
                  <a:srgbClr val="FF6600"/>
                </a:solidFill>
                <a:latin typeface="Open Sans" panose="020B0606030504020204" pitchFamily="34" charset="0"/>
                <a:ea typeface="Open Sans" panose="020B0606030504020204" pitchFamily="34" charset="0"/>
                <a:cs typeface="Open Sans" panose="020B0606030504020204" pitchFamily="34" charset="0"/>
              </a:rPr>
              <a:t>Préparer une soirée pro pour faire connaitre le Rotary, et mon club</a:t>
            </a:r>
          </a:p>
          <a:p>
            <a:pPr lvl="1">
              <a:lnSpc>
                <a:spcPct val="150000"/>
              </a:lnSpc>
            </a:pPr>
            <a:r>
              <a:rPr lang="fr-FR" sz="2400" dirty="0">
                <a:solidFill>
                  <a:srgbClr val="FF6600"/>
                </a:solidFill>
                <a:latin typeface="Open Sans" panose="020B0606030504020204" pitchFamily="34" charset="0"/>
                <a:ea typeface="Open Sans" panose="020B0606030504020204" pitchFamily="34" charset="0"/>
                <a:cs typeface="Open Sans" panose="020B0606030504020204" pitchFamily="34" charset="0"/>
              </a:rPr>
              <a:t> Adéquation entre la promesse et la réalité 	</a:t>
            </a:r>
            <a:r>
              <a:rPr lang="fr-FR" dirty="0">
                <a:solidFill>
                  <a:srgbClr val="FF6600"/>
                </a:solidFill>
                <a:latin typeface="Open Sans" panose="020B0606030504020204" pitchFamily="34" charset="0"/>
                <a:ea typeface="Open Sans" panose="020B0606030504020204" pitchFamily="34" charset="0"/>
                <a:cs typeface="Open Sans" panose="020B0606030504020204" pitchFamily="34" charset="0"/>
              </a:rPr>
              <a:t>				</a:t>
            </a:r>
            <a:endParaRPr lang="fr-FR" sz="1800" dirty="0">
              <a:solidFill>
                <a:srgbClr val="33CCC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ZoneTexte 15">
            <a:extLst>
              <a:ext uri="{FF2B5EF4-FFF2-40B4-BE49-F238E27FC236}">
                <a16:creationId xmlns:a16="http://schemas.microsoft.com/office/drawing/2014/main" id="{4077C9DC-1560-93A8-3FD7-1681C7B20993}"/>
              </a:ext>
            </a:extLst>
          </p:cNvPr>
          <p:cNvSpPr txBox="1"/>
          <p:nvPr/>
        </p:nvSpPr>
        <p:spPr>
          <a:xfrm>
            <a:off x="4027932" y="1955755"/>
            <a:ext cx="6172200" cy="369332"/>
          </a:xfrm>
          <a:prstGeom prst="rect">
            <a:avLst/>
          </a:prstGeom>
          <a:noFill/>
        </p:spPr>
        <p:txBody>
          <a:bodyPr wrap="square">
            <a:spAutoFit/>
          </a:bodyPr>
          <a:lstStyle/>
          <a:p>
            <a:r>
              <a:rPr lang="fr-FR" sz="1800" dirty="0">
                <a:solidFill>
                  <a:srgbClr val="33CCCC"/>
                </a:solidFill>
                <a:latin typeface="Open Sans" panose="020B0606030504020204" pitchFamily="34" charset="0"/>
                <a:ea typeface="Open Sans" panose="020B0606030504020204" pitchFamily="34" charset="0"/>
                <a:cs typeface="Open Sans" panose="020B0606030504020204" pitchFamily="34" charset="0"/>
              </a:rPr>
              <a:t>15 </a:t>
            </a:r>
            <a:r>
              <a:rPr lang="fr-FR" sz="1800" dirty="0" err="1">
                <a:solidFill>
                  <a:srgbClr val="33CCCC"/>
                </a:solidFill>
                <a:latin typeface="Open Sans" panose="020B0606030504020204" pitchFamily="34" charset="0"/>
                <a:ea typeface="Open Sans" panose="020B0606030504020204" pitchFamily="34" charset="0"/>
                <a:cs typeface="Open Sans" panose="020B0606030504020204" pitchFamily="34" charset="0"/>
              </a:rPr>
              <a:t>mns</a:t>
            </a:r>
            <a:r>
              <a:rPr lang="fr-FR" sz="1800" dirty="0">
                <a:solidFill>
                  <a:srgbClr val="33CCCC"/>
                </a:solidFill>
                <a:latin typeface="Open Sans" panose="020B0606030504020204" pitchFamily="34" charset="0"/>
                <a:ea typeface="Open Sans" panose="020B0606030504020204" pitchFamily="34" charset="0"/>
                <a:cs typeface="Open Sans" panose="020B0606030504020204" pitchFamily="34" charset="0"/>
              </a:rPr>
              <a:t> </a:t>
            </a:r>
            <a:endParaRPr lang="fr-FR" dirty="0"/>
          </a:p>
        </p:txBody>
      </p:sp>
      <p:sp>
        <p:nvSpPr>
          <p:cNvPr id="18" name="ZoneTexte 17">
            <a:extLst>
              <a:ext uri="{FF2B5EF4-FFF2-40B4-BE49-F238E27FC236}">
                <a16:creationId xmlns:a16="http://schemas.microsoft.com/office/drawing/2014/main" id="{FB8027B1-CB2E-1DCA-888E-5D2A9723B3F1}"/>
              </a:ext>
            </a:extLst>
          </p:cNvPr>
          <p:cNvSpPr txBox="1"/>
          <p:nvPr/>
        </p:nvSpPr>
        <p:spPr>
          <a:xfrm>
            <a:off x="5135881" y="3943601"/>
            <a:ext cx="6172200" cy="369332"/>
          </a:xfrm>
          <a:prstGeom prst="rect">
            <a:avLst/>
          </a:prstGeom>
          <a:noFill/>
        </p:spPr>
        <p:txBody>
          <a:bodyPr wrap="square">
            <a:spAutoFit/>
          </a:bodyPr>
          <a:lstStyle/>
          <a:p>
            <a:r>
              <a:rPr lang="fr-FR" sz="1800" dirty="0">
                <a:solidFill>
                  <a:srgbClr val="33CCCC"/>
                </a:solidFill>
                <a:latin typeface="Open Sans" panose="020B0606030504020204" pitchFamily="34" charset="0"/>
                <a:ea typeface="Open Sans" panose="020B0606030504020204" pitchFamily="34" charset="0"/>
                <a:cs typeface="Open Sans" panose="020B0606030504020204" pitchFamily="34" charset="0"/>
              </a:rPr>
              <a:t>45 </a:t>
            </a:r>
            <a:r>
              <a:rPr lang="fr-FR" sz="1800" dirty="0" err="1">
                <a:solidFill>
                  <a:srgbClr val="33CCCC"/>
                </a:solidFill>
                <a:latin typeface="Open Sans" panose="020B0606030504020204" pitchFamily="34" charset="0"/>
                <a:ea typeface="Open Sans" panose="020B0606030504020204" pitchFamily="34" charset="0"/>
                <a:cs typeface="Open Sans" panose="020B0606030504020204" pitchFamily="34" charset="0"/>
              </a:rPr>
              <a:t>mns</a:t>
            </a:r>
            <a:r>
              <a:rPr lang="fr-FR" sz="1800" dirty="0">
                <a:solidFill>
                  <a:srgbClr val="33CCCC"/>
                </a:solidFill>
                <a:latin typeface="Open Sans" panose="020B0606030504020204" pitchFamily="34" charset="0"/>
                <a:ea typeface="Open Sans" panose="020B0606030504020204" pitchFamily="34" charset="0"/>
                <a:cs typeface="Open Sans" panose="020B0606030504020204" pitchFamily="34" charset="0"/>
              </a:rPr>
              <a:t> </a:t>
            </a:r>
            <a:endParaRPr lang="fr-FR" dirty="0"/>
          </a:p>
        </p:txBody>
      </p:sp>
    </p:spTree>
    <p:extLst>
      <p:ext uri="{BB962C8B-B14F-4D97-AF65-F5344CB8AC3E}">
        <p14:creationId xmlns:p14="http://schemas.microsoft.com/office/powerpoint/2010/main" val="196338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3" grpId="0"/>
      <p:bldP spid="16"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DD5BDB-7E24-3846-4098-14219D5071D2}"/>
              </a:ext>
            </a:extLst>
          </p:cNvPr>
          <p:cNvSpPr/>
          <p:nvPr/>
        </p:nvSpPr>
        <p:spPr>
          <a:xfrm>
            <a:off x="7845819" y="2304868"/>
            <a:ext cx="2328806" cy="3885106"/>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5">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1251493" y="106891"/>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Ateliers </a:t>
            </a:r>
          </a:p>
        </p:txBody>
      </p:sp>
      <p:pic>
        <p:nvPicPr>
          <p:cNvPr id="4" name="Image 3">
            <a:extLst>
              <a:ext uri="{FF2B5EF4-FFF2-40B4-BE49-F238E27FC236}">
                <a16:creationId xmlns:a16="http://schemas.microsoft.com/office/drawing/2014/main" id="{E1C07185-6F34-9A9C-7EB1-8E62BB70C5E3}"/>
              </a:ext>
            </a:extLst>
          </p:cNvPr>
          <p:cNvPicPr>
            <a:picLocks noChangeAspect="1"/>
          </p:cNvPicPr>
          <p:nvPr/>
        </p:nvPicPr>
        <p:blipFill>
          <a:blip r:embed="rId6"/>
          <a:stretch>
            <a:fillRect/>
          </a:stretch>
        </p:blipFill>
        <p:spPr>
          <a:xfrm>
            <a:off x="8623085" y="0"/>
            <a:ext cx="3370549" cy="2642445"/>
          </a:xfrm>
          <a:prstGeom prst="rect">
            <a:avLst/>
          </a:prstGeom>
        </p:spPr>
      </p:pic>
      <p:sp>
        <p:nvSpPr>
          <p:cNvPr id="8" name="Rectangle 7">
            <a:extLst>
              <a:ext uri="{FF2B5EF4-FFF2-40B4-BE49-F238E27FC236}">
                <a16:creationId xmlns:a16="http://schemas.microsoft.com/office/drawing/2014/main" id="{F575DFF1-423B-8F54-AB16-ABBB79D2613B}"/>
              </a:ext>
            </a:extLst>
          </p:cNvPr>
          <p:cNvSpPr/>
          <p:nvPr/>
        </p:nvSpPr>
        <p:spPr>
          <a:xfrm>
            <a:off x="2543196" y="2304866"/>
            <a:ext cx="2328806" cy="3885105"/>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CAEBF46-8279-2BC3-8E7C-E88D436AB8CD}"/>
              </a:ext>
            </a:extLst>
          </p:cNvPr>
          <p:cNvSpPr/>
          <p:nvPr/>
        </p:nvSpPr>
        <p:spPr>
          <a:xfrm>
            <a:off x="5207226" y="2304868"/>
            <a:ext cx="2328806" cy="3885105"/>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4" name="Objet 13">
            <a:extLst>
              <a:ext uri="{FF2B5EF4-FFF2-40B4-BE49-F238E27FC236}">
                <a16:creationId xmlns:a16="http://schemas.microsoft.com/office/drawing/2014/main" id="{84698BE3-4915-F59C-D695-36EDDDF9F0FE}"/>
              </a:ext>
            </a:extLst>
          </p:cNvPr>
          <p:cNvGraphicFramePr>
            <a:graphicFrameLocks noChangeAspect="1"/>
          </p:cNvGraphicFramePr>
          <p:nvPr>
            <p:extLst>
              <p:ext uri="{D42A27DB-BD31-4B8C-83A1-F6EECF244321}">
                <p14:modId xmlns:p14="http://schemas.microsoft.com/office/powerpoint/2010/main" val="3305947021"/>
              </p:ext>
            </p:extLst>
          </p:nvPr>
        </p:nvGraphicFramePr>
        <p:xfrm>
          <a:off x="2528604" y="2766349"/>
          <a:ext cx="2357990" cy="2817961"/>
        </p:xfrm>
        <a:graphic>
          <a:graphicData uri="http://schemas.openxmlformats.org/presentationml/2006/ole">
            <mc:AlternateContent xmlns:mc="http://schemas.openxmlformats.org/markup-compatibility/2006">
              <mc:Choice xmlns:v="urn:schemas-microsoft-com:vml" Requires="v">
                <p:oleObj name="Worksheet" r:id="rId7" imgW="2086108" imgH="2752568" progId="Excel.Sheet.12">
                  <p:embed/>
                </p:oleObj>
              </mc:Choice>
              <mc:Fallback>
                <p:oleObj name="Worksheet" r:id="rId7" imgW="2086108" imgH="2752568" progId="Excel.Sheet.12">
                  <p:embed/>
                  <p:pic>
                    <p:nvPicPr>
                      <p:cNvPr id="14" name="Objet 13">
                        <a:extLst>
                          <a:ext uri="{FF2B5EF4-FFF2-40B4-BE49-F238E27FC236}">
                            <a16:creationId xmlns:a16="http://schemas.microsoft.com/office/drawing/2014/main" id="{84698BE3-4915-F59C-D695-36EDDDF9F0FE}"/>
                          </a:ext>
                        </a:extLst>
                      </p:cNvPr>
                      <p:cNvPicPr/>
                      <p:nvPr/>
                    </p:nvPicPr>
                    <p:blipFill>
                      <a:blip r:embed="rId8"/>
                      <a:stretch>
                        <a:fillRect/>
                      </a:stretch>
                    </p:blipFill>
                    <p:spPr>
                      <a:xfrm>
                        <a:off x="2528604" y="2766349"/>
                        <a:ext cx="2357990" cy="2817961"/>
                      </a:xfrm>
                      <a:prstGeom prst="rect">
                        <a:avLst/>
                      </a:prstGeom>
                    </p:spPr>
                  </p:pic>
                </p:oleObj>
              </mc:Fallback>
            </mc:AlternateContent>
          </a:graphicData>
        </a:graphic>
      </p:graphicFrame>
      <p:graphicFrame>
        <p:nvGraphicFramePr>
          <p:cNvPr id="19" name="Objet 18">
            <a:extLst>
              <a:ext uri="{FF2B5EF4-FFF2-40B4-BE49-F238E27FC236}">
                <a16:creationId xmlns:a16="http://schemas.microsoft.com/office/drawing/2014/main" id="{03E17A87-FBC9-DD77-52BC-431BCF6C4B7C}"/>
              </a:ext>
            </a:extLst>
          </p:cNvPr>
          <p:cNvGraphicFramePr>
            <a:graphicFrameLocks noChangeAspect="1"/>
          </p:cNvGraphicFramePr>
          <p:nvPr>
            <p:extLst>
              <p:ext uri="{D42A27DB-BD31-4B8C-83A1-F6EECF244321}">
                <p14:modId xmlns:p14="http://schemas.microsoft.com/office/powerpoint/2010/main" val="3985438743"/>
              </p:ext>
            </p:extLst>
          </p:nvPr>
        </p:nvGraphicFramePr>
        <p:xfrm>
          <a:off x="5203530" y="2766349"/>
          <a:ext cx="2328806" cy="2817961"/>
        </p:xfrm>
        <a:graphic>
          <a:graphicData uri="http://schemas.openxmlformats.org/presentationml/2006/ole">
            <mc:AlternateContent xmlns:mc="http://schemas.openxmlformats.org/markup-compatibility/2006">
              <mc:Choice xmlns:v="urn:schemas-microsoft-com:vml" Requires="v">
                <p:oleObj name="Worksheet" r:id="rId9" imgW="2086108" imgH="2524027" progId="Excel.Sheet.12">
                  <p:embed/>
                </p:oleObj>
              </mc:Choice>
              <mc:Fallback>
                <p:oleObj name="Worksheet" r:id="rId9" imgW="2086108" imgH="2524027" progId="Excel.Sheet.12">
                  <p:embed/>
                  <p:pic>
                    <p:nvPicPr>
                      <p:cNvPr id="19" name="Objet 18">
                        <a:extLst>
                          <a:ext uri="{FF2B5EF4-FFF2-40B4-BE49-F238E27FC236}">
                            <a16:creationId xmlns:a16="http://schemas.microsoft.com/office/drawing/2014/main" id="{03E17A87-FBC9-DD77-52BC-431BCF6C4B7C}"/>
                          </a:ext>
                        </a:extLst>
                      </p:cNvPr>
                      <p:cNvPicPr/>
                      <p:nvPr/>
                    </p:nvPicPr>
                    <p:blipFill>
                      <a:blip r:embed="rId10"/>
                      <a:stretch>
                        <a:fillRect/>
                      </a:stretch>
                    </p:blipFill>
                    <p:spPr>
                      <a:xfrm>
                        <a:off x="5203530" y="2766349"/>
                        <a:ext cx="2328806" cy="2817961"/>
                      </a:xfrm>
                      <a:prstGeom prst="rect">
                        <a:avLst/>
                      </a:prstGeom>
                    </p:spPr>
                  </p:pic>
                </p:oleObj>
              </mc:Fallback>
            </mc:AlternateContent>
          </a:graphicData>
        </a:graphic>
      </p:graphicFrame>
      <p:graphicFrame>
        <p:nvGraphicFramePr>
          <p:cNvPr id="20" name="Objet 19">
            <a:extLst>
              <a:ext uri="{FF2B5EF4-FFF2-40B4-BE49-F238E27FC236}">
                <a16:creationId xmlns:a16="http://schemas.microsoft.com/office/drawing/2014/main" id="{15262218-0AA4-BF9F-A38B-A970B3FB4DF9}"/>
              </a:ext>
            </a:extLst>
          </p:cNvPr>
          <p:cNvGraphicFramePr>
            <a:graphicFrameLocks noChangeAspect="1"/>
          </p:cNvGraphicFramePr>
          <p:nvPr>
            <p:extLst>
              <p:ext uri="{D42A27DB-BD31-4B8C-83A1-F6EECF244321}">
                <p14:modId xmlns:p14="http://schemas.microsoft.com/office/powerpoint/2010/main" val="3412241627"/>
              </p:ext>
            </p:extLst>
          </p:nvPr>
        </p:nvGraphicFramePr>
        <p:xfrm>
          <a:off x="7843287" y="2766349"/>
          <a:ext cx="2328806" cy="3209925"/>
        </p:xfrm>
        <a:graphic>
          <a:graphicData uri="http://schemas.openxmlformats.org/presentationml/2006/ole">
            <mc:AlternateContent xmlns:mc="http://schemas.openxmlformats.org/markup-compatibility/2006">
              <mc:Choice xmlns:v="urn:schemas-microsoft-com:vml" Requires="v">
                <p:oleObj name="Worksheet" r:id="rId11" imgW="2086108" imgH="3210180" progId="Excel.Sheet.12">
                  <p:embed/>
                </p:oleObj>
              </mc:Choice>
              <mc:Fallback>
                <p:oleObj name="Worksheet" r:id="rId11" imgW="2086108" imgH="3210180" progId="Excel.Sheet.12">
                  <p:embed/>
                  <p:pic>
                    <p:nvPicPr>
                      <p:cNvPr id="20" name="Objet 19">
                        <a:extLst>
                          <a:ext uri="{FF2B5EF4-FFF2-40B4-BE49-F238E27FC236}">
                            <a16:creationId xmlns:a16="http://schemas.microsoft.com/office/drawing/2014/main" id="{15262218-0AA4-BF9F-A38B-A970B3FB4DF9}"/>
                          </a:ext>
                        </a:extLst>
                      </p:cNvPr>
                      <p:cNvPicPr/>
                      <p:nvPr/>
                    </p:nvPicPr>
                    <p:blipFill>
                      <a:blip r:embed="rId12"/>
                      <a:stretch>
                        <a:fillRect/>
                      </a:stretch>
                    </p:blipFill>
                    <p:spPr>
                      <a:xfrm>
                        <a:off x="7843287" y="2766349"/>
                        <a:ext cx="2328806" cy="3209925"/>
                      </a:xfrm>
                      <a:prstGeom prst="rect">
                        <a:avLst/>
                      </a:prstGeom>
                    </p:spPr>
                  </p:pic>
                </p:oleObj>
              </mc:Fallback>
            </mc:AlternateContent>
          </a:graphicData>
        </a:graphic>
      </p:graphicFrame>
    </p:spTree>
    <p:extLst>
      <p:ext uri="{BB962C8B-B14F-4D97-AF65-F5344CB8AC3E}">
        <p14:creationId xmlns:p14="http://schemas.microsoft.com/office/powerpoint/2010/main" val="33123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Restitution </a:t>
            </a:r>
          </a:p>
        </p:txBody>
      </p:sp>
      <p:pic>
        <p:nvPicPr>
          <p:cNvPr id="4" name="Image 3">
            <a:extLst>
              <a:ext uri="{FF2B5EF4-FFF2-40B4-BE49-F238E27FC236}">
                <a16:creationId xmlns:a16="http://schemas.microsoft.com/office/drawing/2014/main" id="{E1C07185-6F34-9A9C-7EB1-8E62BB70C5E3}"/>
              </a:ext>
            </a:extLst>
          </p:cNvPr>
          <p:cNvPicPr>
            <a:picLocks noChangeAspect="1"/>
          </p:cNvPicPr>
          <p:nvPr/>
        </p:nvPicPr>
        <p:blipFill>
          <a:blip r:embed="rId5"/>
          <a:stretch>
            <a:fillRect/>
          </a:stretch>
        </p:blipFill>
        <p:spPr>
          <a:xfrm>
            <a:off x="3505053" y="1630705"/>
            <a:ext cx="5606249" cy="4395191"/>
          </a:xfrm>
          <a:prstGeom prst="rect">
            <a:avLst/>
          </a:prstGeom>
        </p:spPr>
      </p:pic>
      <p:pic>
        <p:nvPicPr>
          <p:cNvPr id="6" name="Image 5">
            <a:extLst>
              <a:ext uri="{FF2B5EF4-FFF2-40B4-BE49-F238E27FC236}">
                <a16:creationId xmlns:a16="http://schemas.microsoft.com/office/drawing/2014/main" id="{9EE3F424-2646-5F23-1DCC-1AF31246DAE5}"/>
              </a:ext>
            </a:extLst>
          </p:cNvPr>
          <p:cNvPicPr>
            <a:picLocks noChangeAspect="1"/>
          </p:cNvPicPr>
          <p:nvPr/>
        </p:nvPicPr>
        <p:blipFill>
          <a:blip r:embed="rId6"/>
          <a:stretch>
            <a:fillRect/>
          </a:stretch>
        </p:blipFill>
        <p:spPr>
          <a:xfrm>
            <a:off x="9195435" y="2699141"/>
            <a:ext cx="2676525" cy="1714500"/>
          </a:xfrm>
          <a:prstGeom prst="rect">
            <a:avLst/>
          </a:prstGeom>
        </p:spPr>
      </p:pic>
    </p:spTree>
    <p:extLst>
      <p:ext uri="{BB962C8B-B14F-4D97-AF65-F5344CB8AC3E}">
        <p14:creationId xmlns:p14="http://schemas.microsoft.com/office/powerpoint/2010/main" val="114723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Témoignage </a:t>
            </a:r>
          </a:p>
        </p:txBody>
      </p:sp>
      <p:sp>
        <p:nvSpPr>
          <p:cNvPr id="2" name="ZoneTexte 1">
            <a:extLst>
              <a:ext uri="{FF2B5EF4-FFF2-40B4-BE49-F238E27FC236}">
                <a16:creationId xmlns:a16="http://schemas.microsoft.com/office/drawing/2014/main" id="{A31617FE-308D-58DA-FED2-F6FD7E971171}"/>
              </a:ext>
            </a:extLst>
          </p:cNvPr>
          <p:cNvSpPr txBox="1"/>
          <p:nvPr/>
        </p:nvSpPr>
        <p:spPr>
          <a:xfrm>
            <a:off x="6437748" y="2403399"/>
            <a:ext cx="5836920" cy="1569660"/>
          </a:xfrm>
          <a:prstGeom prst="rect">
            <a:avLst/>
          </a:prstGeom>
          <a:noFill/>
        </p:spPr>
        <p:txBody>
          <a:bodyPr wrap="square" rtlCol="0">
            <a:spAutoFit/>
          </a:bodyPr>
          <a:lstStyle/>
          <a:p>
            <a:r>
              <a:rPr lang="fr-FR" sz="32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Christophe – </a:t>
            </a:r>
          </a:p>
          <a:p>
            <a:r>
              <a:rPr lang="fr-FR" sz="32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Club Auray</a:t>
            </a:r>
          </a:p>
          <a:p>
            <a:r>
              <a:rPr lang="fr-FR" sz="32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Responsable Action Pro   </a:t>
            </a:r>
          </a:p>
        </p:txBody>
      </p:sp>
      <p:sp>
        <p:nvSpPr>
          <p:cNvPr id="7" name="ZoneTexte 6">
            <a:extLst>
              <a:ext uri="{FF2B5EF4-FFF2-40B4-BE49-F238E27FC236}">
                <a16:creationId xmlns:a16="http://schemas.microsoft.com/office/drawing/2014/main" id="{FC3546D2-F70C-03BB-C8F7-AE4E99FD8480}"/>
              </a:ext>
            </a:extLst>
          </p:cNvPr>
          <p:cNvSpPr txBox="1"/>
          <p:nvPr/>
        </p:nvSpPr>
        <p:spPr>
          <a:xfrm>
            <a:off x="6096000" y="4029519"/>
            <a:ext cx="5961888" cy="504818"/>
          </a:xfrm>
          <a:prstGeom prst="rect">
            <a:avLst/>
          </a:prstGeom>
          <a:noFill/>
        </p:spPr>
        <p:txBody>
          <a:bodyPr wrap="square">
            <a:spAutoFit/>
          </a:bodyPr>
          <a:lstStyle/>
          <a:p>
            <a:pPr marL="1584960" indent="-457200">
              <a:lnSpc>
                <a:spcPct val="150000"/>
              </a:lnSpc>
              <a:buFont typeface="Arial" panose="020B0604020202020204" pitchFamily="34" charset="0"/>
              <a:buChar char="•"/>
            </a:pPr>
            <a:r>
              <a:rPr lang="fr-FR" sz="2000" kern="1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Soirée Pontivy </a:t>
            </a:r>
          </a:p>
        </p:txBody>
      </p:sp>
      <p:pic>
        <p:nvPicPr>
          <p:cNvPr id="6" name="Image 5">
            <a:extLst>
              <a:ext uri="{FF2B5EF4-FFF2-40B4-BE49-F238E27FC236}">
                <a16:creationId xmlns:a16="http://schemas.microsoft.com/office/drawing/2014/main" id="{BE4E7DB9-E6D2-D9A9-DD9E-8989332F65EA}"/>
              </a:ext>
            </a:extLst>
          </p:cNvPr>
          <p:cNvPicPr>
            <a:picLocks noChangeAspect="1"/>
          </p:cNvPicPr>
          <p:nvPr/>
        </p:nvPicPr>
        <p:blipFill rotWithShape="1">
          <a:blip r:embed="rId5"/>
          <a:srcRect l="40751" t="24054" r="12059"/>
          <a:stretch/>
        </p:blipFill>
        <p:spPr>
          <a:xfrm>
            <a:off x="2995891" y="2586973"/>
            <a:ext cx="2758363" cy="2772173"/>
          </a:xfrm>
          <a:prstGeom prst="rect">
            <a:avLst/>
          </a:prstGeom>
        </p:spPr>
      </p:pic>
    </p:spTree>
    <p:extLst>
      <p:ext uri="{BB962C8B-B14F-4D97-AF65-F5344CB8AC3E}">
        <p14:creationId xmlns:p14="http://schemas.microsoft.com/office/powerpoint/2010/main" val="601050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1569660"/>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Le calendrier suggéré</a:t>
            </a:r>
          </a:p>
          <a:p>
            <a:pPr algn="ctr"/>
            <a:r>
              <a:rPr lang="fr-FR" sz="4800" dirty="0">
                <a:solidFill>
                  <a:srgbClr val="FF6600"/>
                </a:solidFill>
                <a:latin typeface="Georgia" panose="02040502050405020303" pitchFamily="18" charset="0"/>
                <a:cs typeface="Arial" panose="020B0604020202020204" pitchFamily="34" charset="0"/>
              </a:rPr>
              <a:t>dans votre club   </a:t>
            </a:r>
          </a:p>
        </p:txBody>
      </p:sp>
      <p:sp>
        <p:nvSpPr>
          <p:cNvPr id="2" name="ZoneTexte 1">
            <a:extLst>
              <a:ext uri="{FF2B5EF4-FFF2-40B4-BE49-F238E27FC236}">
                <a16:creationId xmlns:a16="http://schemas.microsoft.com/office/drawing/2014/main" id="{AF9B527C-5A94-D785-C05F-7B70EED81DF5}"/>
              </a:ext>
            </a:extLst>
          </p:cNvPr>
          <p:cNvSpPr txBox="1"/>
          <p:nvPr/>
        </p:nvSpPr>
        <p:spPr>
          <a:xfrm>
            <a:off x="2465832" y="2091031"/>
            <a:ext cx="10469302" cy="409894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fr-FR" sz="2000" dirty="0">
                <a:solidFill>
                  <a:srgbClr val="33CCCC"/>
                </a:solidFill>
                <a:latin typeface="Georgia" panose="02040502050405020303" pitchFamily="18" charset="0"/>
              </a:rPr>
              <a:t>Septembre 		District : Séminaire effectif</a:t>
            </a:r>
          </a:p>
          <a:p>
            <a:pPr marL="342900" indent="-342900">
              <a:lnSpc>
                <a:spcPct val="150000"/>
              </a:lnSpc>
              <a:buFont typeface="Arial" panose="020B0604020202020204" pitchFamily="34" charset="0"/>
              <a:buChar char="•"/>
            </a:pPr>
            <a:r>
              <a:rPr lang="fr-FR" sz="2000" dirty="0">
                <a:solidFill>
                  <a:srgbClr val="0070C0"/>
                </a:solidFill>
                <a:latin typeface="Georgia" panose="02040502050405020303" pitchFamily="18" charset="0"/>
              </a:rPr>
              <a:t>Octobre 		Club : 1</a:t>
            </a:r>
            <a:r>
              <a:rPr lang="fr-FR" sz="2000" baseline="30000" dirty="0">
                <a:solidFill>
                  <a:srgbClr val="0070C0"/>
                </a:solidFill>
                <a:latin typeface="Georgia" panose="02040502050405020303" pitchFamily="18" charset="0"/>
              </a:rPr>
              <a:t>ère</a:t>
            </a:r>
            <a:r>
              <a:rPr lang="fr-FR" sz="2000" dirty="0">
                <a:solidFill>
                  <a:srgbClr val="0070C0"/>
                </a:solidFill>
                <a:latin typeface="Georgia" panose="02040502050405020303" pitchFamily="18" charset="0"/>
              </a:rPr>
              <a:t> réunion statutaire sur le développement  (analyse)</a:t>
            </a:r>
          </a:p>
          <a:p>
            <a:pPr marL="342900" indent="-342900">
              <a:lnSpc>
                <a:spcPct val="150000"/>
              </a:lnSpc>
              <a:buFont typeface="Arial" panose="020B0604020202020204" pitchFamily="34" charset="0"/>
              <a:buChar char="•"/>
            </a:pPr>
            <a:r>
              <a:rPr lang="fr-FR" sz="2000" dirty="0">
                <a:solidFill>
                  <a:srgbClr val="0070C0"/>
                </a:solidFill>
                <a:latin typeface="Georgia" panose="02040502050405020303" pitchFamily="18" charset="0"/>
              </a:rPr>
              <a:t>Novembre 		Club : 2</a:t>
            </a:r>
            <a:r>
              <a:rPr lang="fr-FR" sz="2000" baseline="30000" dirty="0">
                <a:solidFill>
                  <a:srgbClr val="0070C0"/>
                </a:solidFill>
                <a:latin typeface="Georgia" panose="02040502050405020303" pitchFamily="18" charset="0"/>
              </a:rPr>
              <a:t>ème</a:t>
            </a:r>
            <a:r>
              <a:rPr lang="fr-FR" sz="2000" dirty="0">
                <a:solidFill>
                  <a:srgbClr val="0070C0"/>
                </a:solidFill>
                <a:latin typeface="Georgia" panose="02040502050405020303" pitchFamily="18" charset="0"/>
              </a:rPr>
              <a:t> réunion statutaire effectif (plan d’action)</a:t>
            </a:r>
          </a:p>
          <a:p>
            <a:pPr marL="342900" indent="-342900">
              <a:lnSpc>
                <a:spcPct val="150000"/>
              </a:lnSpc>
              <a:buFont typeface="Arial" panose="020B0604020202020204" pitchFamily="34" charset="0"/>
              <a:buChar char="•"/>
            </a:pPr>
            <a:r>
              <a:rPr lang="fr-FR" sz="2000" dirty="0">
                <a:solidFill>
                  <a:srgbClr val="33CCCC"/>
                </a:solidFill>
                <a:latin typeface="Georgia" panose="02040502050405020303" pitchFamily="18" charset="0"/>
              </a:rPr>
              <a:t>Novembre 		District : Visio Effectif par secteur (sujets à définir) </a:t>
            </a:r>
          </a:p>
          <a:p>
            <a:pPr lvl="6">
              <a:lnSpc>
                <a:spcPct val="150000"/>
              </a:lnSpc>
            </a:pPr>
            <a:r>
              <a:rPr lang="fr-FR" sz="1600" dirty="0">
                <a:solidFill>
                  <a:srgbClr val="33CCCC"/>
                </a:solidFill>
                <a:latin typeface="Georgia" panose="02040502050405020303" pitchFamily="18" charset="0"/>
              </a:rPr>
              <a:t>(ADG + </a:t>
            </a:r>
            <a:r>
              <a:rPr lang="fr-FR" sz="1600" dirty="0" err="1">
                <a:solidFill>
                  <a:srgbClr val="33CCCC"/>
                </a:solidFill>
                <a:latin typeface="Georgia" panose="02040502050405020303" pitchFamily="18" charset="0"/>
              </a:rPr>
              <a:t>resp.effectif</a:t>
            </a:r>
            <a:r>
              <a:rPr lang="fr-FR" sz="1600" dirty="0">
                <a:solidFill>
                  <a:srgbClr val="33CCCC"/>
                </a:solidFill>
                <a:latin typeface="Georgia" panose="02040502050405020303" pitchFamily="18" charset="0"/>
              </a:rPr>
              <a:t> + gouverneure + commission effectif)</a:t>
            </a:r>
          </a:p>
          <a:p>
            <a:pPr marL="342900" indent="-342900">
              <a:lnSpc>
                <a:spcPct val="150000"/>
              </a:lnSpc>
              <a:buFont typeface="Arial" panose="020B0604020202020204" pitchFamily="34" charset="0"/>
              <a:buChar char="•"/>
            </a:pPr>
            <a:r>
              <a:rPr lang="fr-FR" sz="2000" dirty="0">
                <a:solidFill>
                  <a:srgbClr val="0070C0"/>
                </a:solidFill>
                <a:latin typeface="Georgia" panose="02040502050405020303" pitchFamily="18" charset="0"/>
              </a:rPr>
              <a:t>Décembre 		Secteur : Réunion de secteur sur les plans d’actions clubs </a:t>
            </a:r>
          </a:p>
          <a:p>
            <a:pPr lvl="4">
              <a:lnSpc>
                <a:spcPct val="150000"/>
              </a:lnSpc>
            </a:pPr>
            <a:r>
              <a:rPr lang="fr-FR" sz="2000" dirty="0">
                <a:solidFill>
                  <a:srgbClr val="0070C0"/>
                </a:solidFill>
                <a:latin typeface="Georgia" panose="02040502050405020303" pitchFamily="18" charset="0"/>
              </a:rPr>
              <a:t>	</a:t>
            </a:r>
            <a:r>
              <a:rPr lang="fr-FR" dirty="0">
                <a:solidFill>
                  <a:srgbClr val="0070C0"/>
                </a:solidFill>
                <a:latin typeface="Georgia" panose="02040502050405020303" pitchFamily="18" charset="0"/>
              </a:rPr>
              <a:t>(ADG+ resp. effectif clubs + gouverneure ou </a:t>
            </a:r>
            <a:r>
              <a:rPr lang="fr-FR" dirty="0" err="1">
                <a:solidFill>
                  <a:srgbClr val="0070C0"/>
                </a:solidFill>
                <a:latin typeface="Georgia" panose="02040502050405020303" pitchFamily="18" charset="0"/>
              </a:rPr>
              <a:t>past</a:t>
            </a:r>
            <a:r>
              <a:rPr lang="fr-FR" dirty="0">
                <a:solidFill>
                  <a:srgbClr val="0070C0"/>
                </a:solidFill>
                <a:latin typeface="Georgia" panose="02040502050405020303" pitchFamily="18" charset="0"/>
              </a:rPr>
              <a:t> gouverneure)</a:t>
            </a:r>
          </a:p>
          <a:p>
            <a:pPr marL="342900" indent="-342900">
              <a:lnSpc>
                <a:spcPct val="150000"/>
              </a:lnSpc>
              <a:buFont typeface="Arial" panose="020B0604020202020204" pitchFamily="34" charset="0"/>
              <a:buChar char="•"/>
            </a:pPr>
            <a:r>
              <a:rPr lang="fr-FR" sz="2000" dirty="0">
                <a:solidFill>
                  <a:srgbClr val="33CCCC"/>
                </a:solidFill>
                <a:latin typeface="Georgia" panose="02040502050405020303" pitchFamily="18" charset="0"/>
              </a:rPr>
              <a:t>Janvier 2025 	District : Visio Effectif par secteur (sujets à définir) 					</a:t>
            </a:r>
            <a:r>
              <a:rPr lang="fr-FR" sz="1600" dirty="0">
                <a:solidFill>
                  <a:srgbClr val="33CCCC"/>
                </a:solidFill>
                <a:latin typeface="Georgia" panose="02040502050405020303" pitchFamily="18" charset="0"/>
              </a:rPr>
              <a:t>(ADG + </a:t>
            </a:r>
            <a:r>
              <a:rPr lang="fr-FR" sz="1600" dirty="0" err="1">
                <a:solidFill>
                  <a:srgbClr val="33CCCC"/>
                </a:solidFill>
                <a:latin typeface="Georgia" panose="02040502050405020303" pitchFamily="18" charset="0"/>
              </a:rPr>
              <a:t>resp.effectif</a:t>
            </a:r>
            <a:r>
              <a:rPr lang="fr-FR" sz="1600" dirty="0">
                <a:solidFill>
                  <a:srgbClr val="33CCCC"/>
                </a:solidFill>
                <a:latin typeface="Georgia" panose="02040502050405020303" pitchFamily="18" charset="0"/>
              </a:rPr>
              <a:t> + gouverneure + commission effectif)</a:t>
            </a:r>
            <a:endParaRPr lang="fr-FR" dirty="0">
              <a:solidFill>
                <a:srgbClr val="33CCCC"/>
              </a:solidFill>
              <a:latin typeface="Georgia" panose="02040502050405020303" pitchFamily="18" charset="0"/>
            </a:endParaRPr>
          </a:p>
        </p:txBody>
      </p:sp>
    </p:spTree>
    <p:extLst>
      <p:ext uri="{BB962C8B-B14F-4D97-AF65-F5344CB8AC3E}">
        <p14:creationId xmlns:p14="http://schemas.microsoft.com/office/powerpoint/2010/main" val="314213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16" name="ZoneTexte 15">
            <a:extLst>
              <a:ext uri="{FF2B5EF4-FFF2-40B4-BE49-F238E27FC236}">
                <a16:creationId xmlns:a16="http://schemas.microsoft.com/office/drawing/2014/main" id="{AC573EDF-A7B3-01E5-1640-834921C9FA23}"/>
              </a:ext>
            </a:extLst>
          </p:cNvPr>
          <p:cNvSpPr txBox="1"/>
          <p:nvPr/>
        </p:nvSpPr>
        <p:spPr>
          <a:xfrm>
            <a:off x="4105656" y="383447"/>
            <a:ext cx="7269479" cy="5533887"/>
          </a:xfrm>
          <a:prstGeom prst="rect">
            <a:avLst/>
          </a:prstGeom>
          <a:noFill/>
        </p:spPr>
        <p:txBody>
          <a:bodyPr wrap="square" rtlCol="0">
            <a:spAutoFit/>
          </a:bodyPr>
          <a:lstStyle/>
          <a:p>
            <a:pPr>
              <a:lnSpc>
                <a:spcPct val="150000"/>
              </a:lnSpc>
            </a:pPr>
            <a:r>
              <a:rPr lang="fr-FR" sz="4000" b="1" dirty="0">
                <a:solidFill>
                  <a:schemeClr val="bg1"/>
                </a:solidFill>
                <a:highlight>
                  <a:srgbClr val="FF6600"/>
                </a:highlight>
                <a:latin typeface="Open Sans" panose="020B0606030504020204" pitchFamily="34" charset="0"/>
                <a:ea typeface="Open Sans" panose="020B0606030504020204" pitchFamily="34" charset="0"/>
                <a:cs typeface="Open Sans" panose="020B0606030504020204" pitchFamily="34" charset="0"/>
              </a:rPr>
              <a:t>Déroulé de la matinée</a:t>
            </a:r>
            <a:endParaRPr lang="fr-FR" sz="4000" dirty="0">
              <a:solidFill>
                <a:srgbClr val="FF6600"/>
              </a:solidFill>
              <a:latin typeface="Open Sans" panose="020B0606030504020204" pitchFamily="34" charset="0"/>
              <a:ea typeface="Open Sans" panose="020B0606030504020204" pitchFamily="34" charset="0"/>
              <a:cs typeface="Open Sans" panose="020B0606030504020204" pitchFamily="34" charset="0"/>
            </a:endParaRPr>
          </a:p>
          <a:p>
            <a:pPr marL="1028700" lvl="1" indent="-571500">
              <a:lnSpc>
                <a:spcPct val="150000"/>
              </a:lnSpc>
              <a:buFontTx/>
              <a:buChar char="-"/>
            </a:pPr>
            <a:r>
              <a:rPr lang="fr-FR" sz="4000" dirty="0">
                <a:solidFill>
                  <a:srgbClr val="FF6600"/>
                </a:solidFill>
                <a:latin typeface="Open Sans" panose="020B0606030504020204" pitchFamily="34" charset="0"/>
                <a:ea typeface="Open Sans" panose="020B0606030504020204" pitchFamily="34" charset="0"/>
                <a:cs typeface="Open Sans" panose="020B0606030504020204" pitchFamily="34" charset="0"/>
              </a:rPr>
              <a:t>Données chiffrées </a:t>
            </a:r>
          </a:p>
          <a:p>
            <a:pPr marL="1028700" lvl="1" indent="-571500">
              <a:lnSpc>
                <a:spcPct val="150000"/>
              </a:lnSpc>
              <a:buFontTx/>
              <a:buChar char="-"/>
            </a:pPr>
            <a:r>
              <a:rPr lang="fr-FR" sz="4000" dirty="0">
                <a:solidFill>
                  <a:srgbClr val="FF6600"/>
                </a:solidFill>
                <a:latin typeface="Open Sans" panose="020B0606030504020204" pitchFamily="34" charset="0"/>
                <a:ea typeface="Open Sans" panose="020B0606030504020204" pitchFamily="34" charset="0"/>
                <a:cs typeface="Open Sans" panose="020B0606030504020204" pitchFamily="34" charset="0"/>
              </a:rPr>
              <a:t>Les outils </a:t>
            </a:r>
            <a:r>
              <a:rPr lang="fr-FR" sz="3200" dirty="0">
                <a:solidFill>
                  <a:srgbClr val="FF6600"/>
                </a:solidFill>
                <a:latin typeface="Open Sans" panose="020B0606030504020204" pitchFamily="34" charset="0"/>
                <a:ea typeface="Open Sans" panose="020B0606030504020204" pitchFamily="34" charset="0"/>
                <a:cs typeface="Open Sans" panose="020B0606030504020204" pitchFamily="34" charset="0"/>
              </a:rPr>
              <a:t>à notre disposition </a:t>
            </a:r>
          </a:p>
          <a:p>
            <a:pPr lvl="1">
              <a:lnSpc>
                <a:spcPct val="150000"/>
              </a:lnSpc>
            </a:pPr>
            <a:r>
              <a:rPr lang="fr-FR" sz="4000" dirty="0">
                <a:solidFill>
                  <a:srgbClr val="FF6600"/>
                </a:solidFill>
                <a:latin typeface="Open Sans" panose="020B0606030504020204" pitchFamily="34" charset="0"/>
                <a:ea typeface="Open Sans" panose="020B0606030504020204" pitchFamily="34" charset="0"/>
                <a:cs typeface="Open Sans" panose="020B0606030504020204" pitchFamily="34" charset="0"/>
              </a:rPr>
              <a:t>	Taux de pénétration 	</a:t>
            </a:r>
          </a:p>
          <a:p>
            <a:pPr marL="1028700" lvl="1" indent="-571500">
              <a:lnSpc>
                <a:spcPct val="150000"/>
              </a:lnSpc>
              <a:buFontTx/>
              <a:buChar char="-"/>
            </a:pPr>
            <a:r>
              <a:rPr lang="fr-FR" sz="4000" dirty="0">
                <a:solidFill>
                  <a:srgbClr val="FF6600"/>
                </a:solidFill>
                <a:latin typeface="Open Sans" panose="020B0606030504020204" pitchFamily="34" charset="0"/>
                <a:ea typeface="Open Sans" panose="020B0606030504020204" pitchFamily="34" charset="0"/>
                <a:cs typeface="Open Sans" panose="020B0606030504020204" pitchFamily="34" charset="0"/>
              </a:rPr>
              <a:t>Témoignages </a:t>
            </a:r>
          </a:p>
          <a:p>
            <a:pPr marL="1028700" lvl="1" indent="-571500">
              <a:lnSpc>
                <a:spcPct val="150000"/>
              </a:lnSpc>
              <a:buFontTx/>
              <a:buChar char="-"/>
            </a:pPr>
            <a:r>
              <a:rPr lang="fr-FR" sz="4000" dirty="0">
                <a:solidFill>
                  <a:srgbClr val="FF6600"/>
                </a:solidFill>
                <a:latin typeface="Open Sans" panose="020B0606030504020204" pitchFamily="34" charset="0"/>
                <a:ea typeface="Open Sans" panose="020B0606030504020204" pitchFamily="34" charset="0"/>
                <a:cs typeface="Open Sans" panose="020B0606030504020204" pitchFamily="34" charset="0"/>
              </a:rPr>
              <a:t>Ateliers mise en pratique </a:t>
            </a:r>
          </a:p>
        </p:txBody>
      </p:sp>
      <p:sp>
        <p:nvSpPr>
          <p:cNvPr id="3" name="Rectangle 2">
            <a:extLst>
              <a:ext uri="{FF2B5EF4-FFF2-40B4-BE49-F238E27FC236}">
                <a16:creationId xmlns:a16="http://schemas.microsoft.com/office/drawing/2014/main" id="{D205F111-F6B1-E16E-4020-836C75176B0F}"/>
              </a:ext>
            </a:extLst>
          </p:cNvPr>
          <p:cNvSpPr/>
          <p:nvPr/>
        </p:nvSpPr>
        <p:spPr>
          <a:xfrm>
            <a:off x="4317489" y="3359478"/>
            <a:ext cx="612649" cy="624985"/>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3EC0F12-4C9B-DD3B-A2AB-3EBB9BB405DA}"/>
              </a:ext>
            </a:extLst>
          </p:cNvPr>
          <p:cNvSpPr/>
          <p:nvPr/>
        </p:nvSpPr>
        <p:spPr>
          <a:xfrm>
            <a:off x="4326633" y="4294136"/>
            <a:ext cx="612649" cy="624984"/>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539BCE9-2214-CD3E-1D0F-4F328F0E461D}"/>
              </a:ext>
            </a:extLst>
          </p:cNvPr>
          <p:cNvSpPr/>
          <p:nvPr/>
        </p:nvSpPr>
        <p:spPr>
          <a:xfrm>
            <a:off x="4326633" y="2452254"/>
            <a:ext cx="612649" cy="624983"/>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A6727D6F-E73A-3432-0458-E4CBF5C3531B}"/>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2" name="Rectangle 1">
            <a:extLst>
              <a:ext uri="{FF2B5EF4-FFF2-40B4-BE49-F238E27FC236}">
                <a16:creationId xmlns:a16="http://schemas.microsoft.com/office/drawing/2014/main" id="{022B4206-FB76-632F-3FA0-9309C618BF74}"/>
              </a:ext>
            </a:extLst>
          </p:cNvPr>
          <p:cNvSpPr/>
          <p:nvPr/>
        </p:nvSpPr>
        <p:spPr>
          <a:xfrm>
            <a:off x="4326633" y="1558971"/>
            <a:ext cx="612649" cy="624983"/>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DC95141-C32A-CC22-8694-5F5D168C7B13}"/>
              </a:ext>
            </a:extLst>
          </p:cNvPr>
          <p:cNvSpPr/>
          <p:nvPr/>
        </p:nvSpPr>
        <p:spPr>
          <a:xfrm>
            <a:off x="4326633" y="5251935"/>
            <a:ext cx="612649" cy="624983"/>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36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Une équipe à votre service </a:t>
            </a:r>
          </a:p>
        </p:txBody>
      </p:sp>
      <p:pic>
        <p:nvPicPr>
          <p:cNvPr id="4" name="Image 3">
            <a:extLst>
              <a:ext uri="{FF2B5EF4-FFF2-40B4-BE49-F238E27FC236}">
                <a16:creationId xmlns:a16="http://schemas.microsoft.com/office/drawing/2014/main" id="{DD594958-651F-3BBF-71EB-DA8A2520E6A3}"/>
              </a:ext>
            </a:extLst>
          </p:cNvPr>
          <p:cNvPicPr>
            <a:picLocks noChangeAspect="1"/>
          </p:cNvPicPr>
          <p:nvPr/>
        </p:nvPicPr>
        <p:blipFill rotWithShape="1">
          <a:blip r:embed="rId5">
            <a:extLst>
              <a:ext uri="{28A0092B-C50C-407E-A947-70E740481C1C}">
                <a14:useLocalDpi xmlns:a14="http://schemas.microsoft.com/office/drawing/2010/main" val="0"/>
              </a:ext>
            </a:extLst>
          </a:blip>
          <a:srcRect l="8799" t="53674" r="44991"/>
          <a:stretch/>
        </p:blipFill>
        <p:spPr>
          <a:xfrm rot="5400000">
            <a:off x="6554554" y="1837016"/>
            <a:ext cx="1627349" cy="1223600"/>
          </a:xfrm>
          <a:prstGeom prst="rect">
            <a:avLst/>
          </a:prstGeom>
        </p:spPr>
      </p:pic>
      <p:pic>
        <p:nvPicPr>
          <p:cNvPr id="6" name="Image 5">
            <a:extLst>
              <a:ext uri="{FF2B5EF4-FFF2-40B4-BE49-F238E27FC236}">
                <a16:creationId xmlns:a16="http://schemas.microsoft.com/office/drawing/2014/main" id="{668190C9-6CC0-F42A-AD6A-62D8F372A7E9}"/>
              </a:ext>
            </a:extLst>
          </p:cNvPr>
          <p:cNvPicPr>
            <a:picLocks noChangeAspect="1"/>
          </p:cNvPicPr>
          <p:nvPr/>
        </p:nvPicPr>
        <p:blipFill rotWithShape="1">
          <a:blip r:embed="rId6">
            <a:extLst>
              <a:ext uri="{28A0092B-C50C-407E-A947-70E740481C1C}">
                <a14:useLocalDpi xmlns:a14="http://schemas.microsoft.com/office/drawing/2010/main" val="0"/>
              </a:ext>
            </a:extLst>
          </a:blip>
          <a:srcRect l="32094" t="36826" r="33149" b="28792"/>
          <a:stretch/>
        </p:blipFill>
        <p:spPr>
          <a:xfrm rot="5400000">
            <a:off x="4474401" y="1845163"/>
            <a:ext cx="1627350" cy="1207307"/>
          </a:xfrm>
          <a:prstGeom prst="rect">
            <a:avLst/>
          </a:prstGeom>
        </p:spPr>
      </p:pic>
      <p:pic>
        <p:nvPicPr>
          <p:cNvPr id="7" name="Image 6">
            <a:extLst>
              <a:ext uri="{FF2B5EF4-FFF2-40B4-BE49-F238E27FC236}">
                <a16:creationId xmlns:a16="http://schemas.microsoft.com/office/drawing/2014/main" id="{596FD5C8-344B-4DEF-E3E6-B916497D7A36}"/>
              </a:ext>
            </a:extLst>
          </p:cNvPr>
          <p:cNvPicPr>
            <a:picLocks noChangeAspect="1"/>
          </p:cNvPicPr>
          <p:nvPr/>
        </p:nvPicPr>
        <p:blipFill rotWithShape="1">
          <a:blip r:embed="rId7">
            <a:extLst>
              <a:ext uri="{28A0092B-C50C-407E-A947-70E740481C1C}">
                <a14:useLocalDpi xmlns:a14="http://schemas.microsoft.com/office/drawing/2010/main" val="0"/>
              </a:ext>
            </a:extLst>
          </a:blip>
          <a:srcRect l="21066" t="39452" r="37334" b="16993"/>
          <a:stretch/>
        </p:blipFill>
        <p:spPr>
          <a:xfrm rot="5400000">
            <a:off x="4584532" y="4751988"/>
            <a:ext cx="1478875" cy="1161296"/>
          </a:xfrm>
          <a:prstGeom prst="rect">
            <a:avLst/>
          </a:prstGeom>
        </p:spPr>
      </p:pic>
      <p:pic>
        <p:nvPicPr>
          <p:cNvPr id="8" name="Image 7">
            <a:extLst>
              <a:ext uri="{FF2B5EF4-FFF2-40B4-BE49-F238E27FC236}">
                <a16:creationId xmlns:a16="http://schemas.microsoft.com/office/drawing/2014/main" id="{56751547-9BB7-633B-C6A0-5C46FD09E014}"/>
              </a:ext>
            </a:extLst>
          </p:cNvPr>
          <p:cNvPicPr>
            <a:picLocks noChangeAspect="1"/>
          </p:cNvPicPr>
          <p:nvPr/>
        </p:nvPicPr>
        <p:blipFill rotWithShape="1">
          <a:blip r:embed="rId8">
            <a:extLst>
              <a:ext uri="{28A0092B-C50C-407E-A947-70E740481C1C}">
                <a14:useLocalDpi xmlns:a14="http://schemas.microsoft.com/office/drawing/2010/main" val="0"/>
              </a:ext>
            </a:extLst>
          </a:blip>
          <a:srcRect l="31334" t="36101" r="32800" b="26347"/>
          <a:stretch/>
        </p:blipFill>
        <p:spPr>
          <a:xfrm rot="5400000">
            <a:off x="6597640" y="4734816"/>
            <a:ext cx="1478877" cy="1161299"/>
          </a:xfrm>
          <a:prstGeom prst="rect">
            <a:avLst/>
          </a:prstGeom>
        </p:spPr>
      </p:pic>
      <p:sp>
        <p:nvSpPr>
          <p:cNvPr id="10" name="ZoneTexte 9">
            <a:extLst>
              <a:ext uri="{FF2B5EF4-FFF2-40B4-BE49-F238E27FC236}">
                <a16:creationId xmlns:a16="http://schemas.microsoft.com/office/drawing/2014/main" id="{CC998BF8-FAF0-051D-A2D1-85D39E3B47AB}"/>
              </a:ext>
            </a:extLst>
          </p:cNvPr>
          <p:cNvSpPr txBox="1"/>
          <p:nvPr/>
        </p:nvSpPr>
        <p:spPr>
          <a:xfrm>
            <a:off x="6640622" y="3334008"/>
            <a:ext cx="1645624" cy="461665"/>
          </a:xfrm>
          <a:prstGeom prst="rect">
            <a:avLst/>
          </a:prstGeom>
          <a:noFill/>
        </p:spPr>
        <p:txBody>
          <a:bodyPr wrap="square" rtlCol="0">
            <a:spAutoFit/>
          </a:bodyPr>
          <a:lstStyle/>
          <a:p>
            <a:pPr algn="ctr"/>
            <a:r>
              <a:rPr lang="fr-FR" sz="1200" i="1" dirty="0">
                <a:solidFill>
                  <a:srgbClr val="0033CC"/>
                </a:solidFill>
                <a:latin typeface="OPEN SANS "/>
              </a:rPr>
              <a:t>Dominique Alix</a:t>
            </a:r>
          </a:p>
          <a:p>
            <a:pPr algn="ctr"/>
            <a:r>
              <a:rPr lang="fr-FR" sz="1100" dirty="0">
                <a:solidFill>
                  <a:srgbClr val="0033CC"/>
                </a:solidFill>
                <a:latin typeface="OPEN SANS "/>
              </a:rPr>
              <a:t>dom.alix@orange.fr </a:t>
            </a:r>
          </a:p>
        </p:txBody>
      </p:sp>
      <p:sp>
        <p:nvSpPr>
          <p:cNvPr id="12" name="ZoneTexte 11">
            <a:extLst>
              <a:ext uri="{FF2B5EF4-FFF2-40B4-BE49-F238E27FC236}">
                <a16:creationId xmlns:a16="http://schemas.microsoft.com/office/drawing/2014/main" id="{9642D0DE-3A01-4A7A-78E5-1D2CE56776DA}"/>
              </a:ext>
            </a:extLst>
          </p:cNvPr>
          <p:cNvSpPr txBox="1"/>
          <p:nvPr/>
        </p:nvSpPr>
        <p:spPr>
          <a:xfrm>
            <a:off x="4294837" y="6165313"/>
            <a:ext cx="2058263" cy="461665"/>
          </a:xfrm>
          <a:prstGeom prst="rect">
            <a:avLst/>
          </a:prstGeom>
          <a:noFill/>
        </p:spPr>
        <p:txBody>
          <a:bodyPr wrap="square" rtlCol="0">
            <a:spAutoFit/>
          </a:bodyPr>
          <a:lstStyle/>
          <a:p>
            <a:pPr algn="ctr"/>
            <a:r>
              <a:rPr lang="fr-FR" sz="1200" i="1" dirty="0">
                <a:solidFill>
                  <a:srgbClr val="0033CC"/>
                </a:solidFill>
                <a:latin typeface="OPEN SANS "/>
              </a:rPr>
              <a:t>Patrick </a:t>
            </a:r>
            <a:r>
              <a:rPr lang="fr-FR" sz="1200" i="1" dirty="0" err="1">
                <a:solidFill>
                  <a:srgbClr val="0033CC"/>
                </a:solidFill>
                <a:latin typeface="OPEN SANS "/>
              </a:rPr>
              <a:t>Houtekier</a:t>
            </a:r>
            <a:endParaRPr lang="fr-FR" sz="1200" i="1" dirty="0">
              <a:solidFill>
                <a:srgbClr val="0033CC"/>
              </a:solidFill>
              <a:latin typeface="OPEN SANS "/>
            </a:endParaRPr>
          </a:p>
          <a:p>
            <a:pPr algn="ctr"/>
            <a:r>
              <a:rPr lang="fr-FR" sz="1100" dirty="0">
                <a:solidFill>
                  <a:srgbClr val="0033CC"/>
                </a:solidFill>
                <a:latin typeface="OPEN SANS "/>
              </a:rPr>
              <a:t>houtekier.patrick@orange.fr </a:t>
            </a:r>
          </a:p>
        </p:txBody>
      </p:sp>
      <p:sp>
        <p:nvSpPr>
          <p:cNvPr id="13" name="ZoneTexte 12">
            <a:extLst>
              <a:ext uri="{FF2B5EF4-FFF2-40B4-BE49-F238E27FC236}">
                <a16:creationId xmlns:a16="http://schemas.microsoft.com/office/drawing/2014/main" id="{CF88E281-79F8-6244-7E96-F8F0DDCA2BC7}"/>
              </a:ext>
            </a:extLst>
          </p:cNvPr>
          <p:cNvSpPr txBox="1"/>
          <p:nvPr/>
        </p:nvSpPr>
        <p:spPr>
          <a:xfrm>
            <a:off x="6741856" y="6054904"/>
            <a:ext cx="1544390" cy="461665"/>
          </a:xfrm>
          <a:prstGeom prst="rect">
            <a:avLst/>
          </a:prstGeom>
          <a:noFill/>
        </p:spPr>
        <p:txBody>
          <a:bodyPr wrap="square" rtlCol="0">
            <a:spAutoFit/>
          </a:bodyPr>
          <a:lstStyle/>
          <a:p>
            <a:r>
              <a:rPr lang="fr-FR" sz="1200" i="1" dirty="0">
                <a:solidFill>
                  <a:srgbClr val="0033CC"/>
                </a:solidFill>
                <a:latin typeface="OPEN SANS "/>
              </a:rPr>
              <a:t>Michèle Toulouse</a:t>
            </a:r>
          </a:p>
          <a:p>
            <a:r>
              <a:rPr lang="fr-FR" sz="1100" dirty="0">
                <a:solidFill>
                  <a:srgbClr val="0033CC"/>
                </a:solidFill>
                <a:latin typeface="OPEN SANS "/>
              </a:rPr>
              <a:t>e-payen@orange.fr</a:t>
            </a:r>
          </a:p>
        </p:txBody>
      </p:sp>
      <p:sp>
        <p:nvSpPr>
          <p:cNvPr id="14" name="ZoneTexte 13">
            <a:extLst>
              <a:ext uri="{FF2B5EF4-FFF2-40B4-BE49-F238E27FC236}">
                <a16:creationId xmlns:a16="http://schemas.microsoft.com/office/drawing/2014/main" id="{BBA77BFA-A13C-6FC4-C36F-51426AAC2D35}"/>
              </a:ext>
            </a:extLst>
          </p:cNvPr>
          <p:cNvSpPr txBox="1"/>
          <p:nvPr/>
        </p:nvSpPr>
        <p:spPr>
          <a:xfrm>
            <a:off x="4521159" y="3364676"/>
            <a:ext cx="1605618" cy="461665"/>
          </a:xfrm>
          <a:prstGeom prst="rect">
            <a:avLst/>
          </a:prstGeom>
          <a:noFill/>
        </p:spPr>
        <p:txBody>
          <a:bodyPr wrap="square" rtlCol="0">
            <a:spAutoFit/>
          </a:bodyPr>
          <a:lstStyle/>
          <a:p>
            <a:pPr algn="ctr"/>
            <a:r>
              <a:rPr lang="fr-FR" sz="1200" i="1" dirty="0">
                <a:solidFill>
                  <a:srgbClr val="0033CC"/>
                </a:solidFill>
                <a:latin typeface="OPEN SANS "/>
              </a:rPr>
              <a:t>Béatrice Orliaguet </a:t>
            </a:r>
          </a:p>
          <a:p>
            <a:pPr algn="ctr"/>
            <a:r>
              <a:rPr lang="fr-FR" sz="1100" dirty="0">
                <a:solidFill>
                  <a:srgbClr val="0033CC"/>
                </a:solidFill>
                <a:latin typeface="OPEN SANS "/>
              </a:rPr>
              <a:t>borliaguet@orange.fr</a:t>
            </a:r>
          </a:p>
        </p:txBody>
      </p:sp>
      <p:sp>
        <p:nvSpPr>
          <p:cNvPr id="16" name="Rectangle 15">
            <a:extLst>
              <a:ext uri="{FF2B5EF4-FFF2-40B4-BE49-F238E27FC236}">
                <a16:creationId xmlns:a16="http://schemas.microsoft.com/office/drawing/2014/main" id="{9B5FE3CA-C8E5-E6AD-C864-F703FCF84EAA}"/>
              </a:ext>
            </a:extLst>
          </p:cNvPr>
          <p:cNvSpPr/>
          <p:nvPr/>
        </p:nvSpPr>
        <p:spPr>
          <a:xfrm>
            <a:off x="4279392" y="1563624"/>
            <a:ext cx="6016752" cy="5063354"/>
          </a:xfrm>
          <a:prstGeom prst="rect">
            <a:avLst/>
          </a:prstGeom>
          <a:noFill/>
          <a:ln w="28575">
            <a:solidFill>
              <a:srgbClr val="00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ACDB3A60-1AAE-24EE-078C-F5B4128D6854}"/>
              </a:ext>
            </a:extLst>
          </p:cNvPr>
          <p:cNvPicPr>
            <a:picLocks noChangeAspect="1"/>
          </p:cNvPicPr>
          <p:nvPr/>
        </p:nvPicPr>
        <p:blipFill>
          <a:blip r:embed="rId9"/>
          <a:stretch>
            <a:fillRect/>
          </a:stretch>
        </p:blipFill>
        <p:spPr>
          <a:xfrm>
            <a:off x="8683137" y="1836976"/>
            <a:ext cx="1193309" cy="1403123"/>
          </a:xfrm>
          <a:prstGeom prst="rect">
            <a:avLst/>
          </a:prstGeom>
        </p:spPr>
      </p:pic>
      <p:sp>
        <p:nvSpPr>
          <p:cNvPr id="18" name="ZoneTexte 17">
            <a:extLst>
              <a:ext uri="{FF2B5EF4-FFF2-40B4-BE49-F238E27FC236}">
                <a16:creationId xmlns:a16="http://schemas.microsoft.com/office/drawing/2014/main" id="{67826350-6A0A-B52B-BB7A-4E413C741947}"/>
              </a:ext>
            </a:extLst>
          </p:cNvPr>
          <p:cNvSpPr txBox="1"/>
          <p:nvPr/>
        </p:nvSpPr>
        <p:spPr>
          <a:xfrm>
            <a:off x="8337183" y="3274026"/>
            <a:ext cx="1971618" cy="478849"/>
          </a:xfrm>
          <a:prstGeom prst="rect">
            <a:avLst/>
          </a:prstGeom>
          <a:noFill/>
        </p:spPr>
        <p:txBody>
          <a:bodyPr wrap="square" rtlCol="0">
            <a:spAutoFit/>
          </a:bodyPr>
          <a:lstStyle/>
          <a:p>
            <a:pPr algn="ctr">
              <a:lnSpc>
                <a:spcPct val="115000"/>
              </a:lnSpc>
              <a:spcAft>
                <a:spcPts val="800"/>
              </a:spcAft>
            </a:pPr>
            <a:r>
              <a:rPr lang="fr-FR" sz="1200" i="1" kern="100" dirty="0">
                <a:solidFill>
                  <a:srgbClr val="0033CC"/>
                </a:solidFill>
                <a:effectLst/>
                <a:latin typeface="OPEN SANS "/>
                <a:ea typeface="Aptos" panose="020B0004020202020204" pitchFamily="34" charset="0"/>
                <a:cs typeface="Times New Roman" panose="02020603050405020304" pitchFamily="18" charset="0"/>
              </a:rPr>
              <a:t>Aline </a:t>
            </a:r>
            <a:r>
              <a:rPr lang="fr-FR" sz="1200" i="1" kern="100" dirty="0" err="1">
                <a:solidFill>
                  <a:srgbClr val="0033CC"/>
                </a:solidFill>
                <a:effectLst/>
                <a:latin typeface="OPEN SANS "/>
                <a:ea typeface="Aptos" panose="020B0004020202020204" pitchFamily="34" charset="0"/>
                <a:cs typeface="Times New Roman" panose="02020603050405020304" pitchFamily="18" charset="0"/>
              </a:rPr>
              <a:t>Audemard</a:t>
            </a:r>
            <a:r>
              <a:rPr lang="fr-FR" sz="1200" i="1" kern="100" dirty="0">
                <a:solidFill>
                  <a:srgbClr val="0033CC"/>
                </a:solidFill>
                <a:effectLst/>
                <a:latin typeface="OPEN SANS "/>
                <a:ea typeface="Aptos" panose="020B0004020202020204" pitchFamily="34" charset="0"/>
                <a:cs typeface="Times New Roman" panose="02020603050405020304" pitchFamily="18" charset="0"/>
              </a:rPr>
              <a:t> </a:t>
            </a:r>
            <a:r>
              <a:rPr lang="fr-FR" sz="1050" kern="100" dirty="0">
                <a:solidFill>
                  <a:srgbClr val="0033CC"/>
                </a:solidFill>
                <a:effectLst/>
                <a:latin typeface="OPEN SANS "/>
                <a:ea typeface="Aptos" panose="020B0004020202020204" pitchFamily="34" charset="0"/>
                <a:cs typeface="Times New Roman" panose="02020603050405020304" pitchFamily="18" charset="0"/>
              </a:rPr>
              <a:t>Audemard.aline@gmail.com</a:t>
            </a:r>
            <a:endParaRPr lang="fr-FR" sz="1200" kern="100" dirty="0">
              <a:solidFill>
                <a:srgbClr val="0033CC"/>
              </a:solidFill>
              <a:effectLst/>
              <a:latin typeface="OPEN SANS "/>
              <a:ea typeface="Aptos" panose="020B0004020202020204" pitchFamily="34" charset="0"/>
              <a:cs typeface="Times New Roman" panose="02020603050405020304" pitchFamily="18" charset="0"/>
            </a:endParaRPr>
          </a:p>
        </p:txBody>
      </p:sp>
      <p:sp>
        <p:nvSpPr>
          <p:cNvPr id="19" name="ZoneTexte 18">
            <a:extLst>
              <a:ext uri="{FF2B5EF4-FFF2-40B4-BE49-F238E27FC236}">
                <a16:creationId xmlns:a16="http://schemas.microsoft.com/office/drawing/2014/main" id="{7AC82AA5-DC2B-6069-526F-B42EACF3EE31}"/>
              </a:ext>
            </a:extLst>
          </p:cNvPr>
          <p:cNvSpPr txBox="1"/>
          <p:nvPr/>
        </p:nvSpPr>
        <p:spPr>
          <a:xfrm>
            <a:off x="8172674" y="6111587"/>
            <a:ext cx="2237042" cy="446276"/>
          </a:xfrm>
          <a:prstGeom prst="rect">
            <a:avLst/>
          </a:prstGeom>
          <a:noFill/>
        </p:spPr>
        <p:txBody>
          <a:bodyPr wrap="square" rtlCol="0">
            <a:spAutoFit/>
          </a:bodyPr>
          <a:lstStyle/>
          <a:p>
            <a:pPr algn="ctr"/>
            <a:r>
              <a:rPr lang="fr-FR" sz="1200" i="1" dirty="0">
                <a:solidFill>
                  <a:srgbClr val="0033CC"/>
                </a:solidFill>
                <a:latin typeface="OPEN SANS "/>
              </a:rPr>
              <a:t>Pierrick Bazin </a:t>
            </a:r>
          </a:p>
          <a:p>
            <a:pPr algn="ctr"/>
            <a:r>
              <a:rPr lang="fr-FR" sz="1100" dirty="0">
                <a:solidFill>
                  <a:srgbClr val="0033CC"/>
                </a:solidFill>
                <a:latin typeface="OPEN SANS "/>
              </a:rPr>
              <a:t>pierrick.bazin-d1650@orange.fr</a:t>
            </a:r>
          </a:p>
        </p:txBody>
      </p:sp>
      <p:pic>
        <p:nvPicPr>
          <p:cNvPr id="20" name="Image 19">
            <a:extLst>
              <a:ext uri="{FF2B5EF4-FFF2-40B4-BE49-F238E27FC236}">
                <a16:creationId xmlns:a16="http://schemas.microsoft.com/office/drawing/2014/main" id="{DA86DE00-FB3A-C72C-1FE2-3F168C1AFF05}"/>
              </a:ext>
            </a:extLst>
          </p:cNvPr>
          <p:cNvPicPr>
            <a:picLocks noChangeAspect="1"/>
          </p:cNvPicPr>
          <p:nvPr/>
        </p:nvPicPr>
        <p:blipFill>
          <a:blip r:embed="rId10"/>
          <a:stretch>
            <a:fillRect/>
          </a:stretch>
        </p:blipFill>
        <p:spPr>
          <a:xfrm>
            <a:off x="8769539" y="4570523"/>
            <a:ext cx="1106907" cy="1489887"/>
          </a:xfrm>
          <a:prstGeom prst="rect">
            <a:avLst/>
          </a:prstGeom>
        </p:spPr>
      </p:pic>
    </p:spTree>
    <p:extLst>
      <p:ext uri="{BB962C8B-B14F-4D97-AF65-F5344CB8AC3E}">
        <p14:creationId xmlns:p14="http://schemas.microsoft.com/office/powerpoint/2010/main" val="3710264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5" name="ZoneTexte 4">
            <a:extLst>
              <a:ext uri="{FF2B5EF4-FFF2-40B4-BE49-F238E27FC236}">
                <a16:creationId xmlns:a16="http://schemas.microsoft.com/office/drawing/2014/main" id="{20DF8F57-3C32-F489-5A10-15016E5F1D3A}"/>
              </a:ext>
            </a:extLst>
          </p:cNvPr>
          <p:cNvSpPr txBox="1"/>
          <p:nvPr/>
        </p:nvSpPr>
        <p:spPr>
          <a:xfrm>
            <a:off x="2514601" y="1537295"/>
            <a:ext cx="9677400" cy="4524315"/>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Je suis Rotarienne avant tout </a:t>
            </a:r>
          </a:p>
          <a:p>
            <a:pPr algn="ctr"/>
            <a:endParaRPr lang="fr-FR" sz="4800" dirty="0">
              <a:solidFill>
                <a:srgbClr val="FF6600"/>
              </a:solidFill>
              <a:latin typeface="Georgia" panose="02040502050405020303" pitchFamily="18" charset="0"/>
              <a:cs typeface="Arial" panose="020B0604020202020204" pitchFamily="34" charset="0"/>
            </a:endParaRPr>
          </a:p>
          <a:p>
            <a:pPr algn="ctr"/>
            <a:endParaRPr lang="fr-FR" sz="4800" dirty="0">
              <a:solidFill>
                <a:srgbClr val="FF6600"/>
              </a:solidFill>
              <a:latin typeface="Georgia" panose="02040502050405020303" pitchFamily="18" charset="0"/>
              <a:cs typeface="Arial" panose="020B0604020202020204" pitchFamily="34" charset="0"/>
            </a:endParaRPr>
          </a:p>
          <a:p>
            <a:pPr algn="ctr"/>
            <a:r>
              <a:rPr lang="fr-FR" sz="4800" dirty="0">
                <a:solidFill>
                  <a:srgbClr val="FF6600"/>
                </a:solidFill>
                <a:latin typeface="Georgia" panose="02040502050405020303" pitchFamily="18" charset="0"/>
                <a:cs typeface="Arial" panose="020B0604020202020204" pitchFamily="34" charset="0"/>
              </a:rPr>
              <a:t>Mon club appartient à toutes et tous </a:t>
            </a:r>
          </a:p>
          <a:p>
            <a:pPr algn="ctr"/>
            <a:r>
              <a:rPr lang="fr-FR" sz="4800" dirty="0">
                <a:solidFill>
                  <a:srgbClr val="FF6600"/>
                </a:solidFill>
                <a:latin typeface="Georgia" panose="02040502050405020303" pitchFamily="18" charset="0"/>
                <a:cs typeface="Arial" panose="020B0604020202020204" pitchFamily="34" charset="0"/>
              </a:rPr>
              <a:t> </a:t>
            </a:r>
          </a:p>
        </p:txBody>
      </p:sp>
    </p:spTree>
    <p:extLst>
      <p:ext uri="{BB962C8B-B14F-4D97-AF65-F5344CB8AC3E}">
        <p14:creationId xmlns:p14="http://schemas.microsoft.com/office/powerpoint/2010/main" val="2155221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151927"/>
            <a:ext cx="685800" cy="68580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7" name="ZoneTexte 6">
            <a:extLst>
              <a:ext uri="{FF2B5EF4-FFF2-40B4-BE49-F238E27FC236}">
                <a16:creationId xmlns:a16="http://schemas.microsoft.com/office/drawing/2014/main" id="{F8433A57-3BD5-151C-E9E0-2EC591959EB6}"/>
              </a:ext>
            </a:extLst>
          </p:cNvPr>
          <p:cNvSpPr txBox="1"/>
          <p:nvPr/>
        </p:nvSpPr>
        <p:spPr>
          <a:xfrm>
            <a:off x="2463801" y="173312"/>
            <a:ext cx="9728199" cy="830997"/>
          </a:xfrm>
          <a:prstGeom prst="rect">
            <a:avLst/>
          </a:prstGeom>
          <a:noFill/>
        </p:spPr>
        <p:txBody>
          <a:bodyPr wrap="square" rtlCol="0">
            <a:spAutoFit/>
          </a:bodyPr>
          <a:lstStyle/>
          <a:p>
            <a:pPr algn="ctr"/>
            <a:r>
              <a:rPr lang="fr-FR" sz="4800" dirty="0">
                <a:solidFill>
                  <a:srgbClr val="FF6600"/>
                </a:solidFill>
                <a:latin typeface="Georgia" panose="02040502050405020303" pitchFamily="18" charset="0"/>
                <a:cs typeface="Arial" panose="020B0604020202020204" pitchFamily="34" charset="0"/>
              </a:rPr>
              <a:t>Le critère des 4 questions </a:t>
            </a:r>
          </a:p>
        </p:txBody>
      </p:sp>
      <p:sp>
        <p:nvSpPr>
          <p:cNvPr id="8" name="Rectangle : coins arrondis 7">
            <a:extLst>
              <a:ext uri="{FF2B5EF4-FFF2-40B4-BE49-F238E27FC236}">
                <a16:creationId xmlns:a16="http://schemas.microsoft.com/office/drawing/2014/main" id="{2BA1D4E3-E8DD-EC9A-28F9-2DCD50CAD7A1}"/>
              </a:ext>
            </a:extLst>
          </p:cNvPr>
          <p:cNvSpPr/>
          <p:nvPr/>
        </p:nvSpPr>
        <p:spPr>
          <a:xfrm>
            <a:off x="4767580" y="3941547"/>
            <a:ext cx="2560320" cy="2248427"/>
          </a:xfrm>
          <a:prstGeom prst="round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i="0" dirty="0">
                <a:solidFill>
                  <a:schemeClr val="bg1"/>
                </a:solidFill>
                <a:effectLst/>
                <a:latin typeface="inherit"/>
              </a:rPr>
              <a:t>Est-ce susceptible de stimuler la </a:t>
            </a:r>
            <a:r>
              <a:rPr lang="fr-FR" sz="1800" b="1" i="0" dirty="0">
                <a:solidFill>
                  <a:schemeClr val="bg1"/>
                </a:solidFill>
                <a:effectLst/>
                <a:latin typeface="inherit"/>
              </a:rPr>
              <a:t>BONNE VOLONTE réciproque </a:t>
            </a:r>
            <a:r>
              <a:rPr lang="fr-FR" sz="1800" b="0" i="0" dirty="0">
                <a:solidFill>
                  <a:schemeClr val="bg1"/>
                </a:solidFill>
                <a:effectLst/>
                <a:latin typeface="inherit"/>
              </a:rPr>
              <a:t>et de créer de </a:t>
            </a:r>
            <a:r>
              <a:rPr lang="fr-FR" sz="1800" b="1" i="0" dirty="0">
                <a:solidFill>
                  <a:schemeClr val="bg1"/>
                </a:solidFill>
                <a:effectLst/>
                <a:latin typeface="inherit"/>
              </a:rPr>
              <a:t>meilleures RELATIONS AMICALES </a:t>
            </a:r>
            <a:r>
              <a:rPr lang="fr-FR" sz="1800" b="0" i="0" dirty="0">
                <a:solidFill>
                  <a:schemeClr val="bg1"/>
                </a:solidFill>
                <a:effectLst/>
                <a:latin typeface="inherit"/>
              </a:rPr>
              <a:t>?</a:t>
            </a:r>
          </a:p>
        </p:txBody>
      </p:sp>
      <p:sp>
        <p:nvSpPr>
          <p:cNvPr id="10" name="Rectangle : coins arrondis 9">
            <a:extLst>
              <a:ext uri="{FF2B5EF4-FFF2-40B4-BE49-F238E27FC236}">
                <a16:creationId xmlns:a16="http://schemas.microsoft.com/office/drawing/2014/main" id="{4CB6B1B1-EF1F-265A-FFBD-43136F9A77A8}"/>
              </a:ext>
            </a:extLst>
          </p:cNvPr>
          <p:cNvSpPr/>
          <p:nvPr/>
        </p:nvSpPr>
        <p:spPr>
          <a:xfrm>
            <a:off x="7607808" y="3941546"/>
            <a:ext cx="2455164" cy="2248427"/>
          </a:xfrm>
          <a:prstGeom prst="round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0" i="0" dirty="0">
                <a:solidFill>
                  <a:schemeClr val="bg1"/>
                </a:solidFill>
                <a:effectLst/>
                <a:latin typeface="inherit"/>
              </a:rPr>
              <a:t>Est-ce BÉNÉFIQUE à tous les intéressés ?</a:t>
            </a:r>
          </a:p>
        </p:txBody>
      </p:sp>
      <p:sp>
        <p:nvSpPr>
          <p:cNvPr id="12" name="Rectangle : coins arrondis 11">
            <a:extLst>
              <a:ext uri="{FF2B5EF4-FFF2-40B4-BE49-F238E27FC236}">
                <a16:creationId xmlns:a16="http://schemas.microsoft.com/office/drawing/2014/main" id="{BFFCD361-FA48-0E4D-BB0D-07BFA4D5CB12}"/>
              </a:ext>
            </a:extLst>
          </p:cNvPr>
          <p:cNvSpPr/>
          <p:nvPr/>
        </p:nvSpPr>
        <p:spPr>
          <a:xfrm>
            <a:off x="7607808" y="1458199"/>
            <a:ext cx="2455164" cy="2248427"/>
          </a:xfrm>
          <a:prstGeom prst="round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0" i="0" dirty="0">
                <a:solidFill>
                  <a:schemeClr val="bg1"/>
                </a:solidFill>
                <a:effectLst/>
                <a:latin typeface="inherit"/>
              </a:rPr>
              <a:t>Est-ce LOYAL de part et d’autre ?</a:t>
            </a:r>
          </a:p>
        </p:txBody>
      </p:sp>
      <p:sp>
        <p:nvSpPr>
          <p:cNvPr id="13" name="Rectangle : coins arrondis 12">
            <a:extLst>
              <a:ext uri="{FF2B5EF4-FFF2-40B4-BE49-F238E27FC236}">
                <a16:creationId xmlns:a16="http://schemas.microsoft.com/office/drawing/2014/main" id="{022E7F6A-0121-4519-01D7-3CC3617E254C}"/>
              </a:ext>
            </a:extLst>
          </p:cNvPr>
          <p:cNvSpPr/>
          <p:nvPr/>
        </p:nvSpPr>
        <p:spPr>
          <a:xfrm>
            <a:off x="4767580" y="1458198"/>
            <a:ext cx="2560320" cy="2248427"/>
          </a:xfrm>
          <a:prstGeom prst="round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0" i="0" dirty="0">
                <a:solidFill>
                  <a:schemeClr val="bg1"/>
                </a:solidFill>
                <a:effectLst/>
                <a:latin typeface="inherit"/>
              </a:rPr>
              <a:t>Est-ce conforme à la VÉRITÉ ?</a:t>
            </a:r>
          </a:p>
        </p:txBody>
      </p:sp>
    </p:spTree>
    <p:extLst>
      <p:ext uri="{BB962C8B-B14F-4D97-AF65-F5344CB8AC3E}">
        <p14:creationId xmlns:p14="http://schemas.microsoft.com/office/powerpoint/2010/main" val="292325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pic>
        <p:nvPicPr>
          <p:cNvPr id="7" name="Image 6">
            <a:extLst>
              <a:ext uri="{FF2B5EF4-FFF2-40B4-BE49-F238E27FC236}">
                <a16:creationId xmlns:a16="http://schemas.microsoft.com/office/drawing/2014/main" id="{2DA5FF5A-968F-2B13-733E-7A016FD83973}"/>
              </a:ext>
            </a:extLst>
          </p:cNvPr>
          <p:cNvPicPr>
            <a:picLocks noChangeAspect="1"/>
          </p:cNvPicPr>
          <p:nvPr/>
        </p:nvPicPr>
        <p:blipFill>
          <a:blip r:embed="rId5"/>
          <a:srcRect t="10466"/>
          <a:stretch/>
        </p:blipFill>
        <p:spPr>
          <a:xfrm>
            <a:off x="4250860" y="743099"/>
            <a:ext cx="7095066" cy="4371056"/>
          </a:xfrm>
          <a:prstGeom prst="rect">
            <a:avLst/>
          </a:prstGeom>
        </p:spPr>
      </p:pic>
      <p:sp>
        <p:nvSpPr>
          <p:cNvPr id="8" name="ZoneTexte 7">
            <a:extLst>
              <a:ext uri="{FF2B5EF4-FFF2-40B4-BE49-F238E27FC236}">
                <a16:creationId xmlns:a16="http://schemas.microsoft.com/office/drawing/2014/main" id="{C9C19335-B1BE-2D25-773D-3A79021193F2}"/>
              </a:ext>
            </a:extLst>
          </p:cNvPr>
          <p:cNvSpPr txBox="1"/>
          <p:nvPr/>
        </p:nvSpPr>
        <p:spPr>
          <a:xfrm>
            <a:off x="3275067" y="-48415"/>
            <a:ext cx="4523326" cy="646331"/>
          </a:xfrm>
          <a:prstGeom prst="rect">
            <a:avLst/>
          </a:prstGeom>
          <a:noFill/>
          <a:ln w="38100">
            <a:solidFill>
              <a:schemeClr val="bg1"/>
            </a:solidFill>
          </a:ln>
        </p:spPr>
        <p:txBody>
          <a:bodyPr wrap="square" rtlCol="0">
            <a:spAutoFit/>
          </a:bodyPr>
          <a:lstStyle/>
          <a:p>
            <a:pPr algn="ctr"/>
            <a:r>
              <a:rPr lang="fr-FR" sz="3600" b="1" dirty="0">
                <a:solidFill>
                  <a:srgbClr val="FF6600"/>
                </a:solidFill>
                <a:latin typeface="Georgia" panose="02040502050405020303" pitchFamily="18" charset="0"/>
              </a:rPr>
              <a:t>En Europe </a:t>
            </a:r>
          </a:p>
        </p:txBody>
      </p:sp>
      <p:sp>
        <p:nvSpPr>
          <p:cNvPr id="10" name="ZoneTexte 9">
            <a:extLst>
              <a:ext uri="{FF2B5EF4-FFF2-40B4-BE49-F238E27FC236}">
                <a16:creationId xmlns:a16="http://schemas.microsoft.com/office/drawing/2014/main" id="{18A39411-77F3-194C-4538-C672295739F5}"/>
              </a:ext>
            </a:extLst>
          </p:cNvPr>
          <p:cNvSpPr txBox="1"/>
          <p:nvPr/>
        </p:nvSpPr>
        <p:spPr>
          <a:xfrm>
            <a:off x="4250860" y="5308094"/>
            <a:ext cx="7942393" cy="1138773"/>
          </a:xfrm>
          <a:prstGeom prst="rect">
            <a:avLst/>
          </a:prstGeom>
          <a:noFill/>
        </p:spPr>
        <p:txBody>
          <a:bodyPr wrap="square" rtlCol="0">
            <a:spAutoFit/>
          </a:bodyPr>
          <a:lstStyle/>
          <a:p>
            <a:r>
              <a:rPr lang="fr-FR" sz="3600" b="1" dirty="0">
                <a:solidFill>
                  <a:srgbClr val="FF6600"/>
                </a:solidFill>
                <a:latin typeface="Georgia" panose="02040502050405020303" pitchFamily="18" charset="0"/>
              </a:rPr>
              <a:t>Dans notre district </a:t>
            </a:r>
            <a:r>
              <a:rPr lang="fr-FR" sz="3200" dirty="0">
                <a:solidFill>
                  <a:srgbClr val="FF6600"/>
                </a:solidFill>
                <a:latin typeface="Georgia" panose="02040502050405020303" pitchFamily="18" charset="0"/>
              </a:rPr>
              <a:t>: </a:t>
            </a:r>
          </a:p>
          <a:p>
            <a:r>
              <a:rPr lang="fr-FR" sz="3200" dirty="0">
                <a:solidFill>
                  <a:srgbClr val="FF6600"/>
                </a:solidFill>
                <a:latin typeface="Georgia" panose="02040502050405020303" pitchFamily="18" charset="0"/>
              </a:rPr>
              <a:t>24 membres / club</a:t>
            </a:r>
          </a:p>
        </p:txBody>
      </p:sp>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4" name="Rectangle 3">
            <a:extLst>
              <a:ext uri="{FF2B5EF4-FFF2-40B4-BE49-F238E27FC236}">
                <a16:creationId xmlns:a16="http://schemas.microsoft.com/office/drawing/2014/main" id="{88D08A77-B11E-D22C-5AF7-D9E978CBD9A5}"/>
              </a:ext>
            </a:extLst>
          </p:cNvPr>
          <p:cNvSpPr/>
          <p:nvPr/>
        </p:nvSpPr>
        <p:spPr>
          <a:xfrm>
            <a:off x="3197343" y="5564989"/>
            <a:ext cx="612649" cy="624985"/>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3C9A078-805E-536C-FD19-D06500E56F69}"/>
              </a:ext>
            </a:extLst>
          </p:cNvPr>
          <p:cNvSpPr/>
          <p:nvPr/>
        </p:nvSpPr>
        <p:spPr>
          <a:xfrm>
            <a:off x="3275067" y="123478"/>
            <a:ext cx="612649" cy="624985"/>
          </a:xfrm>
          <a:prstGeom prst="rect">
            <a:avLst/>
          </a:prstGeom>
          <a:solidFill>
            <a:srgbClr val="33CCCC"/>
          </a:solidFill>
          <a:ln w="381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D82CFEB2-EC15-BAB3-7248-BB4FECEA7FAA}"/>
              </a:ext>
            </a:extLst>
          </p:cNvPr>
          <p:cNvSpPr txBox="1"/>
          <p:nvPr/>
        </p:nvSpPr>
        <p:spPr>
          <a:xfrm>
            <a:off x="0" y="2695703"/>
            <a:ext cx="2441140" cy="2308324"/>
          </a:xfrm>
          <a:prstGeom prst="rect">
            <a:avLst/>
          </a:prstGeom>
          <a:noFill/>
          <a:ln>
            <a:solidFill>
              <a:srgbClr val="FF6600"/>
            </a:solidFill>
          </a:ln>
        </p:spPr>
        <p:txBody>
          <a:bodyPr wrap="square" rtlCol="0">
            <a:spAutoFit/>
          </a:bodyPr>
          <a:lstStyle/>
          <a:p>
            <a:r>
              <a:rPr lang="fr-FR" sz="3600" dirty="0">
                <a:solidFill>
                  <a:srgbClr val="FF6600"/>
                </a:solidFill>
                <a:latin typeface="OPEN SANS "/>
                <a:ea typeface="Open Sans ExtraBold" panose="020F0502020204030204" pitchFamily="34" charset="0"/>
                <a:cs typeface="Open Sans ExtraBold" panose="020F0502020204030204" pitchFamily="34" charset="0"/>
              </a:rPr>
              <a:t>Nombre de membres par club </a:t>
            </a:r>
          </a:p>
        </p:txBody>
      </p:sp>
    </p:spTree>
    <p:extLst>
      <p:ext uri="{BB962C8B-B14F-4D97-AF65-F5344CB8AC3E}">
        <p14:creationId xmlns:p14="http://schemas.microsoft.com/office/powerpoint/2010/main" val="15624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2" name="ZoneTexte 1">
            <a:extLst>
              <a:ext uri="{FF2B5EF4-FFF2-40B4-BE49-F238E27FC236}">
                <a16:creationId xmlns:a16="http://schemas.microsoft.com/office/drawing/2014/main" id="{E1EC9931-DB7E-2F24-7E5E-E9258EF88011}"/>
              </a:ext>
            </a:extLst>
          </p:cNvPr>
          <p:cNvSpPr txBox="1"/>
          <p:nvPr/>
        </p:nvSpPr>
        <p:spPr>
          <a:xfrm>
            <a:off x="2816352" y="19283"/>
            <a:ext cx="9375648" cy="923330"/>
          </a:xfrm>
          <a:prstGeom prst="rect">
            <a:avLst/>
          </a:prstGeom>
          <a:noFill/>
          <a:ln>
            <a:solidFill>
              <a:srgbClr val="FF6600"/>
            </a:solidFill>
          </a:ln>
        </p:spPr>
        <p:txBody>
          <a:bodyPr wrap="square">
            <a:spAutoFit/>
          </a:bodyPr>
          <a:lstStyle/>
          <a:p>
            <a:pPr marL="0" indent="0" algn="ctr">
              <a:buNone/>
            </a:pPr>
            <a:r>
              <a:rPr lang="fr-FR" sz="54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kumimoji="0" lang="fr-FR" sz="40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Évolution de l’effectif – District 1650</a:t>
            </a:r>
            <a:endParaRPr lang="fr-FR" sz="4800" dirty="0">
              <a:solidFill>
                <a:srgbClr val="FF6600"/>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Image 3">
            <a:extLst>
              <a:ext uri="{FF2B5EF4-FFF2-40B4-BE49-F238E27FC236}">
                <a16:creationId xmlns:a16="http://schemas.microsoft.com/office/drawing/2014/main" id="{74454B3F-B306-3A9E-157C-0DDC9DD41AF4}"/>
              </a:ext>
            </a:extLst>
          </p:cNvPr>
          <p:cNvPicPr>
            <a:picLocks noChangeAspect="1"/>
          </p:cNvPicPr>
          <p:nvPr/>
        </p:nvPicPr>
        <p:blipFill>
          <a:blip r:embed="rId5"/>
          <a:srcRect t="11981"/>
          <a:stretch/>
        </p:blipFill>
        <p:spPr>
          <a:xfrm>
            <a:off x="3136392" y="1316736"/>
            <a:ext cx="8751275" cy="5193792"/>
          </a:xfrm>
          <a:prstGeom prst="rect">
            <a:avLst/>
          </a:prstGeom>
        </p:spPr>
      </p:pic>
      <p:pic>
        <p:nvPicPr>
          <p:cNvPr id="5" name="Image 4">
            <a:extLst>
              <a:ext uri="{FF2B5EF4-FFF2-40B4-BE49-F238E27FC236}">
                <a16:creationId xmlns:a16="http://schemas.microsoft.com/office/drawing/2014/main" id="{FB9B3E19-BBC9-0846-0CF9-B58A3CEE96E6}"/>
              </a:ext>
            </a:extLst>
          </p:cNvPr>
          <p:cNvPicPr>
            <a:picLocks noChangeAspect="1"/>
          </p:cNvPicPr>
          <p:nvPr/>
        </p:nvPicPr>
        <p:blipFill>
          <a:blip r:embed="rId6"/>
          <a:srcRect t="13027" r="51755"/>
          <a:stretch/>
        </p:blipFill>
        <p:spPr>
          <a:xfrm>
            <a:off x="140779" y="2724912"/>
            <a:ext cx="2178177" cy="2452116"/>
          </a:xfrm>
          <a:prstGeom prst="rect">
            <a:avLst/>
          </a:prstGeom>
        </p:spPr>
      </p:pic>
    </p:spTree>
    <p:extLst>
      <p:ext uri="{BB962C8B-B14F-4D97-AF65-F5344CB8AC3E}">
        <p14:creationId xmlns:p14="http://schemas.microsoft.com/office/powerpoint/2010/main" val="14479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drapeau, logo, symbole&#10;&#10;Description générée automatiquement">
            <a:extLst>
              <a:ext uri="{FF2B5EF4-FFF2-40B4-BE49-F238E27FC236}">
                <a16:creationId xmlns:a16="http://schemas.microsoft.com/office/drawing/2014/main" id="{40627695-7CAA-9D65-8AC4-7DB375267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69" y="6190488"/>
            <a:ext cx="647240" cy="647240"/>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11EBD6BD-AD94-AE2B-85E9-D5DAB234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89974"/>
            <a:ext cx="1709351" cy="647753"/>
          </a:xfrm>
          <a:prstGeom prst="rect">
            <a:avLst/>
          </a:prstGeom>
        </p:spPr>
      </p:pic>
      <p:pic>
        <p:nvPicPr>
          <p:cNvPr id="15" name="Image 14">
            <a:extLst>
              <a:ext uri="{FF2B5EF4-FFF2-40B4-BE49-F238E27FC236}">
                <a16:creationId xmlns:a16="http://schemas.microsoft.com/office/drawing/2014/main" id="{E46C78B2-C25F-1C62-AD8E-A9494DAE99E1}"/>
              </a:ext>
            </a:extLst>
          </p:cNvPr>
          <p:cNvPicPr>
            <a:picLocks noChangeAspect="1"/>
          </p:cNvPicPr>
          <p:nvPr/>
        </p:nvPicPr>
        <p:blipFill rotWithShape="1">
          <a:blip r:embed="rId4">
            <a:extLst>
              <a:ext uri="{28A0092B-C50C-407E-A947-70E740481C1C}">
                <a14:useLocalDpi xmlns:a14="http://schemas.microsoft.com/office/drawing/2010/main" val="0"/>
              </a:ext>
            </a:extLst>
          </a:blip>
          <a:srcRect l="11160" r="12454"/>
          <a:stretch/>
        </p:blipFill>
        <p:spPr>
          <a:xfrm>
            <a:off x="0" y="-12829"/>
            <a:ext cx="2364510" cy="1522584"/>
          </a:xfrm>
          <a:prstGeom prst="rect">
            <a:avLst/>
          </a:prstGeom>
        </p:spPr>
      </p:pic>
      <p:sp>
        <p:nvSpPr>
          <p:cNvPr id="3" name="ZoneTexte 2">
            <a:extLst>
              <a:ext uri="{FF2B5EF4-FFF2-40B4-BE49-F238E27FC236}">
                <a16:creationId xmlns:a16="http://schemas.microsoft.com/office/drawing/2014/main" id="{A2468C22-7DFD-8A59-9125-256C0F664F24}"/>
              </a:ext>
            </a:extLst>
          </p:cNvPr>
          <p:cNvSpPr txBox="1"/>
          <p:nvPr/>
        </p:nvSpPr>
        <p:spPr>
          <a:xfrm>
            <a:off x="0" y="1509755"/>
            <a:ext cx="2459736" cy="1077218"/>
          </a:xfrm>
          <a:prstGeom prst="rect">
            <a:avLst/>
          </a:prstGeom>
          <a:solidFill>
            <a:srgbClr val="FF6600"/>
          </a:solidFill>
        </p:spPr>
        <p:txBody>
          <a:bodyPr wrap="square" rtlCol="0">
            <a:spAutoFit/>
          </a:bodyPr>
          <a:lstStyle/>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SEMINAIRE </a:t>
            </a:r>
          </a:p>
          <a:p>
            <a:pPr algn="ctr"/>
            <a:r>
              <a:rPr lang="fr-FR" sz="3200" dirty="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EFFECTIF </a:t>
            </a:r>
          </a:p>
        </p:txBody>
      </p:sp>
      <p:sp>
        <p:nvSpPr>
          <p:cNvPr id="2" name="ZoneTexte 1">
            <a:extLst>
              <a:ext uri="{FF2B5EF4-FFF2-40B4-BE49-F238E27FC236}">
                <a16:creationId xmlns:a16="http://schemas.microsoft.com/office/drawing/2014/main" id="{E1EC9931-DB7E-2F24-7E5E-E9258EF88011}"/>
              </a:ext>
            </a:extLst>
          </p:cNvPr>
          <p:cNvSpPr txBox="1"/>
          <p:nvPr/>
        </p:nvSpPr>
        <p:spPr>
          <a:xfrm>
            <a:off x="2816352" y="19283"/>
            <a:ext cx="9375648" cy="923330"/>
          </a:xfrm>
          <a:prstGeom prst="rect">
            <a:avLst/>
          </a:prstGeom>
          <a:noFill/>
          <a:ln>
            <a:solidFill>
              <a:srgbClr val="FF6600"/>
            </a:solidFill>
          </a:ln>
        </p:spPr>
        <p:txBody>
          <a:bodyPr wrap="square">
            <a:spAutoFit/>
          </a:bodyPr>
          <a:lstStyle/>
          <a:p>
            <a:pPr marL="0" indent="0" algn="ctr">
              <a:buNone/>
            </a:pPr>
            <a:r>
              <a:rPr lang="fr-FR" sz="54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kumimoji="0" lang="fr-FR" sz="40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Évolution de l’effectif – District 1650</a:t>
            </a:r>
            <a:endParaRPr lang="fr-FR" sz="4800" dirty="0">
              <a:solidFill>
                <a:srgbClr val="FF66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ZoneTexte 4">
            <a:extLst>
              <a:ext uri="{FF2B5EF4-FFF2-40B4-BE49-F238E27FC236}">
                <a16:creationId xmlns:a16="http://schemas.microsoft.com/office/drawing/2014/main" id="{B74CD70A-BD39-711B-9717-9E4CD5B1DD79}"/>
              </a:ext>
            </a:extLst>
          </p:cNvPr>
          <p:cNvSpPr txBox="1"/>
          <p:nvPr/>
        </p:nvSpPr>
        <p:spPr>
          <a:xfrm>
            <a:off x="3146277" y="1625117"/>
            <a:ext cx="7453694" cy="1569660"/>
          </a:xfrm>
          <a:prstGeom prst="rect">
            <a:avLst/>
          </a:prstGeom>
          <a:noFill/>
        </p:spPr>
        <p:txBody>
          <a:bodyPr wrap="square" rtlCol="0">
            <a:spAutoFit/>
          </a:bodyPr>
          <a:lstStyle/>
          <a:p>
            <a:pPr algn="ctr"/>
            <a:endParaRPr lang="fr-FR" sz="1200" b="1" dirty="0">
              <a:solidFill>
                <a:srgbClr val="002060"/>
              </a:solidFill>
              <a:latin typeface="Arial" panose="020B0604020202020204" pitchFamily="34" charset="0"/>
              <a:cs typeface="Arial" panose="020B0604020202020204" pitchFamily="34" charset="0"/>
            </a:endParaRPr>
          </a:p>
          <a:p>
            <a:r>
              <a:rPr lang="fr-FR" sz="4000" dirty="0">
                <a:solidFill>
                  <a:srgbClr val="002060"/>
                </a:solidFill>
                <a:latin typeface="Arial" panose="020B0604020202020204" pitchFamily="34" charset="0"/>
                <a:cs typeface="Arial" panose="020B0604020202020204" pitchFamily="34" charset="0"/>
              </a:rPr>
              <a:t>Age moyen : 62 ans</a:t>
            </a:r>
          </a:p>
          <a:p>
            <a:endParaRPr lang="fr-FR" sz="1200" dirty="0">
              <a:solidFill>
                <a:srgbClr val="002060"/>
              </a:solidFill>
              <a:latin typeface="Arial" panose="020B0604020202020204" pitchFamily="34" charset="0"/>
              <a:cs typeface="Arial" panose="020B0604020202020204" pitchFamily="34" charset="0"/>
            </a:endParaRPr>
          </a:p>
          <a:p>
            <a:r>
              <a:rPr lang="fr-FR" sz="3200" dirty="0">
                <a:solidFill>
                  <a:srgbClr val="002060"/>
                </a:solidFill>
                <a:latin typeface="Arial" panose="020B0604020202020204" pitchFamily="34" charset="0"/>
                <a:cs typeface="Arial" panose="020B0604020202020204" pitchFamily="34" charset="0"/>
              </a:rPr>
              <a:t>Répartis sur :</a:t>
            </a:r>
          </a:p>
        </p:txBody>
      </p:sp>
      <p:pic>
        <p:nvPicPr>
          <p:cNvPr id="6" name="Image 5">
            <a:extLst>
              <a:ext uri="{FF2B5EF4-FFF2-40B4-BE49-F238E27FC236}">
                <a16:creationId xmlns:a16="http://schemas.microsoft.com/office/drawing/2014/main" id="{E39A985F-EDAA-5625-3162-D5F29026C1A9}"/>
              </a:ext>
            </a:extLst>
          </p:cNvPr>
          <p:cNvPicPr>
            <a:picLocks noChangeAspect="1"/>
          </p:cNvPicPr>
          <p:nvPr/>
        </p:nvPicPr>
        <p:blipFill>
          <a:blip r:embed="rId5"/>
          <a:stretch>
            <a:fillRect/>
          </a:stretch>
        </p:blipFill>
        <p:spPr>
          <a:xfrm>
            <a:off x="4627605" y="3361042"/>
            <a:ext cx="7221289" cy="2571429"/>
          </a:xfrm>
          <a:prstGeom prst="rect">
            <a:avLst/>
          </a:prstGeom>
        </p:spPr>
      </p:pic>
    </p:spTree>
    <p:extLst>
      <p:ext uri="{BB962C8B-B14F-4D97-AF65-F5344CB8AC3E}">
        <p14:creationId xmlns:p14="http://schemas.microsoft.com/office/powerpoint/2010/main" val="87235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1493D-C162-9F6A-3E52-160D3A3E5B41}"/>
              </a:ext>
            </a:extLst>
          </p:cNvPr>
          <p:cNvSpPr/>
          <p:nvPr/>
        </p:nvSpPr>
        <p:spPr>
          <a:xfrm>
            <a:off x="2619375" y="161925"/>
            <a:ext cx="1990725" cy="10953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ZoneTexte 3">
            <a:extLst>
              <a:ext uri="{FF2B5EF4-FFF2-40B4-BE49-F238E27FC236}">
                <a16:creationId xmlns:a16="http://schemas.microsoft.com/office/drawing/2014/main" id="{CC4D8419-E969-EDDC-5125-19A6B5B72644}"/>
              </a:ext>
            </a:extLst>
          </p:cNvPr>
          <p:cNvSpPr txBox="1"/>
          <p:nvPr/>
        </p:nvSpPr>
        <p:spPr>
          <a:xfrm>
            <a:off x="120650" y="2463074"/>
            <a:ext cx="11893549" cy="646331"/>
          </a:xfrm>
          <a:prstGeom prst="rect">
            <a:avLst/>
          </a:prstGeom>
          <a:noFill/>
        </p:spPr>
        <p:txBody>
          <a:bodyPr wrap="square" rtlCol="0">
            <a:spAutoFit/>
          </a:bodyPr>
          <a:lstStyle/>
          <a:p>
            <a:pPr algn="ctr"/>
            <a:r>
              <a:rPr lang="fr-FR" sz="3600" b="1" dirty="0">
                <a:solidFill>
                  <a:srgbClr val="002060"/>
                </a:solidFill>
                <a:latin typeface="Arial" panose="020B0604020202020204" pitchFamily="34" charset="0"/>
                <a:cs typeface="Arial" panose="020B0604020202020204" pitchFamily="34" charset="0"/>
              </a:rPr>
              <a:t>à ce chiffre, il convient d’ajouter nos 39 plus jeunes </a:t>
            </a:r>
          </a:p>
        </p:txBody>
      </p:sp>
      <p:pic>
        <p:nvPicPr>
          <p:cNvPr id="2" name="Image 1">
            <a:extLst>
              <a:ext uri="{FF2B5EF4-FFF2-40B4-BE49-F238E27FC236}">
                <a16:creationId xmlns:a16="http://schemas.microsoft.com/office/drawing/2014/main" id="{4D87B7A0-EC9D-B64F-E940-057AB91A628B}"/>
              </a:ext>
            </a:extLst>
          </p:cNvPr>
          <p:cNvPicPr>
            <a:picLocks noChangeAspect="1"/>
          </p:cNvPicPr>
          <p:nvPr/>
        </p:nvPicPr>
        <p:blipFill>
          <a:blip r:embed="rId2"/>
          <a:stretch>
            <a:fillRect/>
          </a:stretch>
        </p:blipFill>
        <p:spPr>
          <a:xfrm>
            <a:off x="2788045" y="3303040"/>
            <a:ext cx="6319348" cy="2812241"/>
          </a:xfrm>
          <a:prstGeom prst="rect">
            <a:avLst/>
          </a:prstGeom>
          <a:effectLst>
            <a:softEdge rad="50800"/>
          </a:effectLst>
        </p:spPr>
      </p:pic>
      <p:sp>
        <p:nvSpPr>
          <p:cNvPr id="6" name="ZoneTexte 5">
            <a:extLst>
              <a:ext uri="{FF2B5EF4-FFF2-40B4-BE49-F238E27FC236}">
                <a16:creationId xmlns:a16="http://schemas.microsoft.com/office/drawing/2014/main" id="{0274655F-69D5-133A-0317-73055F6B7C8B}"/>
              </a:ext>
            </a:extLst>
          </p:cNvPr>
          <p:cNvSpPr txBox="1"/>
          <p:nvPr/>
        </p:nvSpPr>
        <p:spPr>
          <a:xfrm>
            <a:off x="748820" y="1151991"/>
            <a:ext cx="10694360" cy="1200329"/>
          </a:xfrm>
          <a:prstGeom prst="rect">
            <a:avLst/>
          </a:prstGeom>
          <a:noFill/>
        </p:spPr>
        <p:txBody>
          <a:bodyPr wrap="square" rtlCol="0">
            <a:spAutoFit/>
          </a:bodyPr>
          <a:lstStyle/>
          <a:p>
            <a:pPr algn="ctr"/>
            <a:r>
              <a:rPr lang="fr-FR" sz="3600" dirty="0">
                <a:solidFill>
                  <a:srgbClr val="002060"/>
                </a:solidFill>
                <a:latin typeface="Arial" panose="020B0604020202020204" pitchFamily="34" charset="0"/>
                <a:cs typeface="Arial" panose="020B0604020202020204" pitchFamily="34" charset="0"/>
              </a:rPr>
              <a:t>« Car aux âmes bien nées, </a:t>
            </a:r>
          </a:p>
          <a:p>
            <a:pPr algn="ctr"/>
            <a:r>
              <a:rPr lang="fr-FR" sz="3600" dirty="0">
                <a:solidFill>
                  <a:srgbClr val="002060"/>
                </a:solidFill>
                <a:latin typeface="Arial" panose="020B0604020202020204" pitchFamily="34" charset="0"/>
                <a:cs typeface="Arial" panose="020B0604020202020204" pitchFamily="34" charset="0"/>
              </a:rPr>
              <a:t>la valeur n’attend point le nombre des années, »</a:t>
            </a:r>
          </a:p>
        </p:txBody>
      </p:sp>
      <p:pic>
        <p:nvPicPr>
          <p:cNvPr id="5" name="Image 4">
            <a:extLst>
              <a:ext uri="{FF2B5EF4-FFF2-40B4-BE49-F238E27FC236}">
                <a16:creationId xmlns:a16="http://schemas.microsoft.com/office/drawing/2014/main" id="{60955BEF-BE62-94C0-B142-81B1A487EACD}"/>
              </a:ext>
            </a:extLst>
          </p:cNvPr>
          <p:cNvPicPr>
            <a:picLocks noChangeAspect="1"/>
          </p:cNvPicPr>
          <p:nvPr/>
        </p:nvPicPr>
        <p:blipFill>
          <a:blip r:embed="rId3"/>
          <a:stretch>
            <a:fillRect/>
          </a:stretch>
        </p:blipFill>
        <p:spPr>
          <a:xfrm>
            <a:off x="10354721" y="6071834"/>
            <a:ext cx="1743607" cy="695004"/>
          </a:xfrm>
          <a:prstGeom prst="rect">
            <a:avLst/>
          </a:prstGeom>
        </p:spPr>
      </p:pic>
    </p:spTree>
    <p:extLst>
      <p:ext uri="{BB962C8B-B14F-4D97-AF65-F5344CB8AC3E}">
        <p14:creationId xmlns:p14="http://schemas.microsoft.com/office/powerpoint/2010/main" val="11353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7955</TotalTime>
  <Words>2419</Words>
  <Application>Microsoft Office PowerPoint</Application>
  <PresentationFormat>Grand écran</PresentationFormat>
  <Paragraphs>730</Paragraphs>
  <Slides>52</Slides>
  <Notes>8</Notes>
  <HiddenSlides>0</HiddenSlides>
  <MMClips>0</MMClips>
  <ScaleCrop>false</ScaleCrop>
  <HeadingPairs>
    <vt:vector size="8" baseType="variant">
      <vt:variant>
        <vt:lpstr>Polices utilisées</vt:lpstr>
      </vt:variant>
      <vt:variant>
        <vt:i4>13</vt:i4>
      </vt:variant>
      <vt:variant>
        <vt:lpstr>Thème</vt:lpstr>
      </vt:variant>
      <vt:variant>
        <vt:i4>1</vt:i4>
      </vt:variant>
      <vt:variant>
        <vt:lpstr>Serveurs OLE incorporés</vt:lpstr>
      </vt:variant>
      <vt:variant>
        <vt:i4>1</vt:i4>
      </vt:variant>
      <vt:variant>
        <vt:lpstr>Titres des diapositives</vt:lpstr>
      </vt:variant>
      <vt:variant>
        <vt:i4>52</vt:i4>
      </vt:variant>
    </vt:vector>
  </HeadingPairs>
  <TitlesOfParts>
    <vt:vector size="67" baseType="lpstr">
      <vt:lpstr>Aptos</vt:lpstr>
      <vt:lpstr>Aptos Display</vt:lpstr>
      <vt:lpstr>Arial</vt:lpstr>
      <vt:lpstr>Arial-ItalicMT</vt:lpstr>
      <vt:lpstr>Avenir Next LT Pro Light</vt:lpstr>
      <vt:lpstr>Calibri</vt:lpstr>
      <vt:lpstr>Century Gothic</vt:lpstr>
      <vt:lpstr>Georgia</vt:lpstr>
      <vt:lpstr>inherit</vt:lpstr>
      <vt:lpstr>Open Sans</vt:lpstr>
      <vt:lpstr>OPEN SANS </vt:lpstr>
      <vt:lpstr>Open Sans ExtraBold</vt:lpstr>
      <vt:lpstr>Open Sans Light</vt:lpstr>
      <vt:lpstr>Thème Office</vt:lpstr>
      <vt:lpstr>Worksheet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Béatrice ORLIAGUET</dc:creator>
  <cp:lastModifiedBy>Béatrice ORLIAGUET</cp:lastModifiedBy>
  <cp:revision>1</cp:revision>
  <dcterms:created xsi:type="dcterms:W3CDTF">2024-07-02T16:09:40Z</dcterms:created>
  <dcterms:modified xsi:type="dcterms:W3CDTF">2024-09-08T09:47:08Z</dcterms:modified>
</cp:coreProperties>
</file>