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76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2C72DC-AB8A-4CE4-8E52-F1BD95447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8A104C-59DE-4278-8DD3-FE896CAFE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CA4A95-91BC-4246-98A4-85E1B5FA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A039F8-5D7D-491A-B031-E4ED1A92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A259F2-243A-4F9A-8A0C-09F98F01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91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4166C-2C3F-4F8E-A855-ECEAA1D0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E95FD0-AC51-4BF8-8E04-0ECB4D80A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AEE3FC-7C83-48CC-8606-18A6DD839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42B5FF-A714-4778-9AF5-8DC8768E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8C8436-A289-47CE-934D-EC204ADF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02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FE5412-0BCA-4D8A-BF0F-28CE69F90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F9752F-6C7D-454E-BD3C-55B389E67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24174C-6D3D-4840-8456-43C6BDDE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A975C4-BEE3-4199-96EB-20B30394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098EF0-3149-4102-863D-2B0230EF8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5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516BC-2DEC-403C-9E5C-ED3871F2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0F8C86-3230-4EEE-9535-7788F3D63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AEAD2D-4C12-4DD4-BD50-5C06903C3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E786F-AA97-4AB6-8E63-D2B75B8E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11CC9D-F376-4116-B44A-6BDD3766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50F44-448A-464F-9ABE-323BB4F8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C964AC-FB47-453C-8003-FD911C628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C2F15B-5563-43B2-9544-EA689DD5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86D76-97DD-4C5C-A133-2CA8ABEC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AB0122-7345-4884-967C-B3DE5738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6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28506B-4FDA-4431-8802-6F80CF87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1AF525-C97B-4973-A18B-00964CDE5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6A76B2-E27F-471F-8886-D6B68C788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9BEEBE-2606-4C7C-8C06-888167C8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99A8B7-0FE3-4204-AEEC-34F8E547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465E8C-8B6F-4E3E-9554-BFB03055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5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EF8181-FBA0-4C81-B9FB-8005D8C1D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F2C40F-A584-4B21-AE1E-DF8743EDE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5F883C-9C79-47C2-9308-46AAF625D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E9FD81A-F055-4A1E-95A0-1106DEC6C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8EB2FC7-677C-4F54-A3F1-67A30AB0E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DAD9716-61E0-459B-901F-8A43C7C9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6F837A-EA89-46B9-BE9B-3A0DFA7B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9401AA-BF12-40F8-B09E-0B01B9AB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46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D4A31-4159-4F0B-B53F-BA5CCF05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D39419-A395-4A4C-8D8B-BB1327D2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1B249A-E637-4728-8D6B-55C099A5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96DAB8-CBA2-4372-AB1C-A660E8743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96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75E133-BB09-453A-BA78-0C3E0BDF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1FE1D3D-A541-4761-B252-3BE6A875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4C4CA3-97AD-4E23-8510-DE1255BEB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04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DE006-3FA3-4AD2-AF67-7968DDC0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2DD4BC-0CB4-450D-96D5-BA0A5CA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3A411B-E229-48B6-A8ED-C12179307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C25AD3-30D0-43A6-8A82-FF998B06B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E15895-E69D-44BF-8969-4175D7DF6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BD136-BDCF-4789-83F1-8B9E4F5E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06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3C8677-530F-4A98-A0CF-CE60C80E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1B0D58-FA18-403C-8E17-095D54AB9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542EFA-37BA-424F-8E1D-D8680C293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FB98CC-0AFD-40CC-B743-404D7C69E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712EBD-455A-463B-A139-954B55C7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6AE700-F073-4AEC-AD64-119A9D0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12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6D6B3B-4C27-4427-B050-A20464AC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5DA152-86C3-439B-B170-9A6E00780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DBCDE3-D4C6-4498-B0DF-8C91EB6AB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2EB84-AAD7-43D0-9C68-290DADEAB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3FD094-A42C-4170-99B6-46B5E1A05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19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B05399AA-0AE0-46FB-8128-2B8534079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" y="0"/>
            <a:ext cx="12178862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19AD33E-6E64-4A90-BA44-B5F70D283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735637"/>
          </a:xfrm>
        </p:spPr>
        <p:txBody>
          <a:bodyPr>
            <a:normAutofit/>
          </a:bodyPr>
          <a:lstStyle/>
          <a:p>
            <a:r>
              <a:rPr lang="fr-FR" dirty="0">
                <a:latin typeface="Arial Black" panose="020B0A04020102020204" pitchFamily="34" charset="0"/>
              </a:rPr>
              <a:t>Action au profit </a:t>
            </a:r>
            <a:br>
              <a:rPr lang="fr-FR" dirty="0">
                <a:latin typeface="Arial Black" panose="020B0A04020102020204" pitchFamily="34" charset="0"/>
              </a:rPr>
            </a:br>
            <a:r>
              <a:rPr lang="fr-FR" dirty="0">
                <a:latin typeface="Arial Black" panose="020B0A04020102020204" pitchFamily="34" charset="0"/>
              </a:rPr>
              <a:t>des étudiants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52E726-F889-4232-9C52-958E3C3C223B}"/>
              </a:ext>
            </a:extLst>
          </p:cNvPr>
          <p:cNvSpPr txBox="1"/>
          <p:nvPr/>
        </p:nvSpPr>
        <p:spPr>
          <a:xfrm>
            <a:off x="191186" y="6304002"/>
            <a:ext cx="16376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janvier 2021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808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A49D93-C789-4A09-B897-E9ADD0AB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jeunes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99159A-AE58-44F5-82BF-00F281DDF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Peu touchés par la crise sanitaire</a:t>
            </a:r>
          </a:p>
          <a:p>
            <a:r>
              <a:rPr lang="fr-FR" dirty="0"/>
              <a:t>Fortement impactés par les crises économique et sociale</a:t>
            </a:r>
          </a:p>
          <a:p>
            <a:r>
              <a:rPr lang="fr-FR" dirty="0"/>
              <a:t>Pour longtemps.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Trois problèmes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Moins de revenu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Moins de vie sociale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Moins de formation </a:t>
            </a:r>
          </a:p>
        </p:txBody>
      </p:sp>
    </p:spTree>
    <p:extLst>
      <p:ext uri="{BB962C8B-B14F-4D97-AF65-F5344CB8AC3E}">
        <p14:creationId xmlns:p14="http://schemas.microsoft.com/office/powerpoint/2010/main" val="358628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C30AF3-566F-49DB-99D4-1382E79C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Revenus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A78CE-8B56-4145-85F4-88282D7E9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Plus de petits boulots (McDo, </a:t>
            </a:r>
            <a:r>
              <a:rPr lang="fr-FR" dirty="0" err="1"/>
              <a:t>babysit</a:t>
            </a:r>
            <a:r>
              <a:rPr lang="fr-FR" dirty="0"/>
              <a:t>)</a:t>
            </a:r>
          </a:p>
          <a:p>
            <a:r>
              <a:rPr lang="fr-FR" dirty="0"/>
              <a:t>Crèvent de faim, loyers impayés</a:t>
            </a:r>
          </a:p>
          <a:p>
            <a:r>
              <a:rPr lang="fr-FR" dirty="0"/>
              <a:t>Confirmé par Rotaract</a:t>
            </a:r>
          </a:p>
          <a:p>
            <a:r>
              <a:rPr lang="fr-FR" dirty="0"/>
              <a:t>Des Rotarys aident (collecte, distribution de nourriture, aide au loyer)</a:t>
            </a:r>
          </a:p>
        </p:txBody>
      </p:sp>
    </p:spTree>
    <p:extLst>
      <p:ext uri="{BB962C8B-B14F-4D97-AF65-F5344CB8AC3E}">
        <p14:creationId xmlns:p14="http://schemas.microsoft.com/office/powerpoint/2010/main" val="68632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403554-1289-494F-A3DC-8685B8E9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Vie sociale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22F122-A2B6-465D-955A-00EE990D4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Ville étudiante, loin de la famille, notamment les étrangers</a:t>
            </a:r>
          </a:p>
          <a:p>
            <a:r>
              <a:rPr lang="fr-FR" dirty="0"/>
              <a:t>Seul dans son 15 m², pas de cours, pas de bar, on ne sort pas</a:t>
            </a:r>
          </a:p>
          <a:p>
            <a:r>
              <a:rPr lang="fr-FR" dirty="0"/>
              <a:t>Avenir sombre, emplois détruits, montagne de dettes publiques</a:t>
            </a:r>
          </a:p>
          <a:p>
            <a:r>
              <a:rPr lang="fr-FR" dirty="0"/>
              <a:t>Moral dans les chaussettes</a:t>
            </a:r>
          </a:p>
          <a:p>
            <a:r>
              <a:rPr lang="fr-FR" dirty="0"/>
              <a:t>Des Rotarys aident (cellule d’écoute)</a:t>
            </a:r>
          </a:p>
        </p:txBody>
      </p:sp>
    </p:spTree>
    <p:extLst>
      <p:ext uri="{BB962C8B-B14F-4D97-AF65-F5344CB8AC3E}">
        <p14:creationId xmlns:p14="http://schemas.microsoft.com/office/powerpoint/2010/main" val="322708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312B84-9D2F-4E1B-A405-C6D2DAA3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133412-C690-4AF3-BB5F-8451169A4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fr-FR" dirty="0"/>
              <a:t>Cours en ligne, moins de stages, étranger…, diplôme au rabais ?</a:t>
            </a:r>
          </a:p>
          <a:p>
            <a:r>
              <a:rPr lang="fr-FR" dirty="0"/>
              <a:t>Enorme demande de coaching, cf. Vannes</a:t>
            </a:r>
          </a:p>
          <a:p>
            <a:r>
              <a:rPr lang="fr-FR" dirty="0"/>
              <a:t>Des Rotarys aident (création d’un stage 2 mois non rémunéré)</a:t>
            </a:r>
          </a:p>
          <a:p>
            <a:r>
              <a:rPr lang="fr-FR" dirty="0"/>
              <a:t>Brest: utiliser notre expérience professionnelle pour donner du vécu</a:t>
            </a:r>
          </a:p>
          <a:p>
            <a:r>
              <a:rPr lang="fr-FR" dirty="0"/>
              <a:t>BBS confirme l’utilité, accrue pour les étrangers.</a:t>
            </a:r>
          </a:p>
          <a:p>
            <a:r>
              <a:rPr lang="fr-FR" dirty="0"/>
              <a:t>52 étudiants coachés, beaucoup de Marocains, moitié de femmes</a:t>
            </a:r>
          </a:p>
          <a:p>
            <a:r>
              <a:rPr lang="fr-FR" dirty="0"/>
              <a:t>Traité en </a:t>
            </a:r>
            <a:r>
              <a:rPr lang="fr-FR" dirty="0" err="1"/>
              <a:t>Inter-Clubs</a:t>
            </a:r>
            <a:endParaRPr lang="fr-FR" dirty="0"/>
          </a:p>
          <a:p>
            <a:r>
              <a:rPr lang="fr-FR" dirty="0"/>
              <a:t>Affiner CV </a:t>
            </a:r>
            <a:r>
              <a:rPr lang="fr-FR" dirty="0" err="1"/>
              <a:t>LdM</a:t>
            </a:r>
            <a:r>
              <a:rPr lang="fr-FR" dirty="0"/>
              <a:t>, faire passer du vécu, créer du lien</a:t>
            </a:r>
          </a:p>
          <a:p>
            <a:r>
              <a:rPr lang="fr-FR" dirty="0"/>
              <a:t>Leur parler du Rotary</a:t>
            </a:r>
          </a:p>
        </p:txBody>
      </p:sp>
    </p:spTree>
    <p:extLst>
      <p:ext uri="{BB962C8B-B14F-4D97-AF65-F5344CB8AC3E}">
        <p14:creationId xmlns:p14="http://schemas.microsoft.com/office/powerpoint/2010/main" val="38976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EEB6DD-FC54-4CDF-83C9-0BD26FA18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jeunes nous appellent au secours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8C5FD8-B6BA-4480-84E8-96BE9A686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Nous avons des compétences à leur donner</a:t>
            </a:r>
          </a:p>
          <a:p>
            <a:r>
              <a:rPr lang="fr-FR" dirty="0"/>
              <a:t>Action jeunesse, action professionnelle</a:t>
            </a:r>
            <a:r>
              <a:rPr lang="fr-FR"/>
              <a:t>, action internationale</a:t>
            </a:r>
            <a:endParaRPr lang="fr-FR" dirty="0"/>
          </a:p>
          <a:p>
            <a:r>
              <a:rPr lang="fr-FR" dirty="0"/>
              <a:t>Les jeunes sont notre avenir, à nous de les aider. </a:t>
            </a:r>
          </a:p>
        </p:txBody>
      </p:sp>
    </p:spTree>
    <p:extLst>
      <p:ext uri="{BB962C8B-B14F-4D97-AF65-F5344CB8AC3E}">
        <p14:creationId xmlns:p14="http://schemas.microsoft.com/office/powerpoint/2010/main" val="35455433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248</Words>
  <Application>Microsoft Office PowerPoint</Application>
  <PresentationFormat>Grand écran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Thème Office</vt:lpstr>
      <vt:lpstr>Action au profit  des étudiants </vt:lpstr>
      <vt:lpstr>Les jeunes</vt:lpstr>
      <vt:lpstr>1. Revenus</vt:lpstr>
      <vt:lpstr>2. Vie sociale</vt:lpstr>
      <vt:lpstr>3. Formation</vt:lpstr>
      <vt:lpstr>Les jeunes nous appellent au secours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Pro</dc:title>
  <dc:creator>Jérôme Michelet</dc:creator>
  <cp:lastModifiedBy>Jérôme Michelet</cp:lastModifiedBy>
  <cp:revision>14</cp:revision>
  <dcterms:created xsi:type="dcterms:W3CDTF">2021-01-25T16:46:54Z</dcterms:created>
  <dcterms:modified xsi:type="dcterms:W3CDTF">2021-01-25T20:19:27Z</dcterms:modified>
</cp:coreProperties>
</file>