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701"/>
  </p:normalViewPr>
  <p:slideViewPr>
    <p:cSldViewPr snapToGrid="0" snapToObjects="1">
      <p:cViewPr varScale="1">
        <p:scale>
          <a:sx n="77" d="100"/>
          <a:sy n="77" d="100"/>
        </p:scale>
        <p:origin x="47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2D09FC70-D30F-B645-91F4-04E2A8AB8E0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6" y="5935"/>
            <a:ext cx="12192000" cy="6846131"/>
          </a:xfrm>
          <a:prstGeom prst="rect">
            <a:avLst/>
          </a:prstGeom>
          <a:noFill/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4E13AE2-A2BC-3341-87FC-8EF53BF3081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2857977"/>
            <a:ext cx="9144000" cy="646331"/>
          </a:xfrm>
          <a:noFill/>
        </p:spPr>
        <p:txBody>
          <a:bodyPr wrap="square" rtlCol="0">
            <a:spAutoFit/>
          </a:bodyPr>
          <a:lstStyle>
            <a:lvl1pPr algn="ctr">
              <a:defRPr lang="fr-FR" sz="4000" b="1">
                <a:solidFill>
                  <a:schemeClr val="bg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1pPr>
          </a:lstStyle>
          <a:p>
            <a:pPr marL="0" lvl="0"/>
            <a:r>
              <a:rPr lang="fr-FR" dirty="0"/>
              <a:t>Atelier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0A5EF5D-B606-2745-B9EB-2540F7F1C1F5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9896" y="4999512"/>
            <a:ext cx="4114800" cy="1850298"/>
          </a:xfrm>
        </p:spPr>
        <p:txBody>
          <a:bodyPr>
            <a:noAutofit/>
          </a:bodyPr>
          <a:lstStyle>
            <a:lvl1pPr marL="0" indent="0" algn="ctr">
              <a:buNone/>
              <a:defRPr lang="fr-FR" sz="2400" b="1" kern="1200" dirty="0">
                <a:solidFill>
                  <a:schemeClr val="bg1"/>
                </a:solidFill>
                <a:latin typeface="Frutiger LT Std 55 Roman" panose="020B0602020204020204" pitchFamily="34" charset="0"/>
                <a:ea typeface="+mn-ea"/>
                <a:cs typeface="+mn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dirty="0">
                <a:solidFill>
                  <a:srgbClr val="0055A0"/>
                </a:solidFill>
              </a:rPr>
              <a:t>Prénom NOM Responsable</a:t>
            </a:r>
            <a:br>
              <a:rPr lang="fr-FR" dirty="0">
                <a:solidFill>
                  <a:srgbClr val="0055A0"/>
                </a:solidFill>
              </a:rPr>
            </a:br>
            <a:r>
              <a:rPr lang="fr-FR" dirty="0">
                <a:solidFill>
                  <a:srgbClr val="0055A0"/>
                </a:solidFill>
              </a:rPr>
              <a:t>email</a:t>
            </a:r>
            <a:br>
              <a:rPr lang="fr-FR" dirty="0">
                <a:solidFill>
                  <a:srgbClr val="0055A0"/>
                </a:solidFill>
              </a:rPr>
            </a:br>
            <a:r>
              <a:rPr lang="fr-FR" dirty="0">
                <a:solidFill>
                  <a:srgbClr val="0055A0"/>
                </a:solidFill>
              </a:rPr>
              <a:t>Tél</a:t>
            </a:r>
          </a:p>
        </p:txBody>
      </p:sp>
    </p:spTree>
    <p:extLst>
      <p:ext uri="{BB962C8B-B14F-4D97-AF65-F5344CB8AC3E}">
        <p14:creationId xmlns:p14="http://schemas.microsoft.com/office/powerpoint/2010/main" val="2781402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E98385-9546-3142-A2A0-65C9C65E3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73F5502-25F1-A14E-B72B-30E23473B8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553E72E-5B46-984A-A05B-C46572B67C6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2E82C3-2EB0-7C49-9965-E84B10948E84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2E9B844-AF87-D74A-B0DD-6E0EF14F6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0EC41D-C904-6241-A053-91B876FD4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C5EC1C-5EB0-1643-AD26-E0E9C287A8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13355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7B60B5D-C866-484B-AE14-3ACDB491D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C485EDD-F9D9-444D-82E1-9D371E8BD0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7EF2D2D-53DF-F14D-B094-D06B495E88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2E82C3-2EB0-7C49-9965-E84B10948E84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D32AE4-4DE6-9C4C-B022-684905BBB0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22D3DB-BA2D-3843-BE9A-FA655C3DC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C5EC1C-5EB0-1643-AD26-E0E9C287A8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753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9102F5-BDDE-1C4F-9E88-BAF7B7060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5193590-BD85-C743-A767-1C600DE0D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E5A1876-A1EA-6C4B-8728-BCDCFF4EC1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2E82C3-2EB0-7C49-9965-E84B10948E84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0F6759-CC0B-7B46-829E-37F884FA6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F65FDE9-3FEA-E941-9899-B8C531EE8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C5EC1C-5EB0-1643-AD26-E0E9C287A8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619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6DD24C-3694-C549-B2BA-4235CBB8B1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F55684A-5998-F549-9FDB-B06D31560A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999F0F-C6D3-9449-A86D-8CF82E5618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2E82C3-2EB0-7C49-9965-E84B10948E84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0440FFC-1D11-394E-83EB-31CE7E049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8649B1A-270D-FA44-90D0-CF33D35D3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C5EC1C-5EB0-1643-AD26-E0E9C287A8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426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885A4C-F7E4-3046-8168-B67CA5B20D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05DF66-5744-F749-98D9-94829A5782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596AB9F-0652-1041-83D6-A4F0972629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3986358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BF1CF9-C945-DD41-8D1A-4B8A0B626B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96A5DC4-5675-684F-A672-A42906CD0A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8398FFE-FFB0-684C-8B3B-EC4EB6391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4729404-F21E-8B42-B504-CD0D3777A6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155D8DAE-E64C-6249-95B2-606D229D4D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A28D475-540A-6744-863F-AE3CF6BE9E8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2E82C3-2EB0-7C49-9965-E84B10948E84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8A6626CC-F93F-FF49-8634-35172E267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72067C7-7B5E-9C44-BF9E-3FAAC1663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C5EC1C-5EB0-1643-AD26-E0E9C287A8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0377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844346-45F8-9246-976D-98DF22BE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3886EBB-F12A-7C46-ACE6-52B4601325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2E82C3-2EB0-7C49-9965-E84B10948E84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27568A1-AE73-884F-82FC-2C9C81125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22B75D0-CF36-9B44-8C6F-9B4C8C02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C5EC1C-5EB0-1643-AD26-E0E9C287A8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330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E60FCD1E-5D42-EB4E-82C4-CD8DBE9CEB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2E82C3-2EB0-7C49-9965-E84B10948E84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11F48FB-B1FA-E64C-AC68-ABBC7EDC6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C23505C-00BD-BA48-9AAF-BC0301FF4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C5EC1C-5EB0-1643-AD26-E0E9C287A8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3545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64ED1A-B4A5-B64D-ABD3-537A74BD2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568449-7589-5240-A5C2-729AAD07C5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46A083E-FDB8-1440-B25C-87A4F0F03A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1D4D753-FAA1-B840-ADCD-4A6575E1195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2E82C3-2EB0-7C49-9965-E84B10948E84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C5E6864-BFC4-F441-99A3-52F944A52A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88D1994-E313-7A42-BFA0-0329434AC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C5EC1C-5EB0-1643-AD26-E0E9C287A8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2075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747C271-35A8-E845-BF14-32105B91F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E2857F2F-EF5C-8F4C-B5FE-5447BBC40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294CDAC-BD73-1246-9A47-BD73DCC23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DBC0E3-153E-3E45-821D-93F276BC34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22E82C3-2EB0-7C49-9965-E84B10948E84}" type="datetimeFigureOut">
              <a:rPr lang="fr-FR" smtClean="0"/>
              <a:t>01/04/2021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399A28-F501-FB4C-AAF6-17333608E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8C117F90-F4C7-294B-AF79-24CFD36A8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1C5EC1C-5EB0-1643-AD26-E0E9C287A80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001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C1A50093-BE07-7C45-8FF0-A4EE1EFA908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4"/>
            <a:ext cx="12192000" cy="6856811"/>
          </a:xfrm>
          <a:prstGeom prst="rect">
            <a:avLst/>
          </a:prstGeom>
        </p:spPr>
      </p:pic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440245D-E2EF-6D43-86F1-24F6D3C559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5029"/>
            <a:ext cx="10515600" cy="6456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3A1A189-812D-5F4A-8903-1EFBF651F8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76736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Frutiger LT Std 55 Roman" panose="020B0602020204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Frutiger LT Std 55 Roman" panose="020B0602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Frutiger LT Std 55 Roman" panose="020B0602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Frutiger LT Std 55 Roman" panose="020B0602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utiger LT Std 55 Roman" panose="020B0602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Frutiger LT Std 55 Roman" panose="020B0602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jerome.michelet.b2b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jerome.michelet.b2b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3B5983-819E-6C4D-B876-850B66FDD03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Atelier Action Professionnelle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41EAC6-F1CA-194D-A3BC-850F00EAD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709" y="5359276"/>
            <a:ext cx="4665598" cy="1311347"/>
          </a:xfrm>
        </p:spPr>
        <p:txBody>
          <a:bodyPr/>
          <a:lstStyle/>
          <a:p>
            <a:pPr algn="l"/>
            <a:r>
              <a:rPr lang="fr-FR" dirty="0"/>
              <a:t>Jérôme Michelet</a:t>
            </a:r>
          </a:p>
          <a:p>
            <a:pPr algn="l"/>
            <a:r>
              <a:rPr lang="fr-FR" dirty="0">
                <a:hlinkClick r:id="rId2"/>
              </a:rPr>
              <a:t>jerome.michelet.b2b@gmail.com</a:t>
            </a:r>
            <a:endParaRPr lang="fr-FR" dirty="0"/>
          </a:p>
          <a:p>
            <a:pPr algn="l"/>
            <a:r>
              <a:rPr lang="fr-FR" dirty="0"/>
              <a:t>+33 689 97 51 27</a:t>
            </a:r>
          </a:p>
        </p:txBody>
      </p:sp>
    </p:spTree>
    <p:extLst>
      <p:ext uri="{BB962C8B-B14F-4D97-AF65-F5344CB8AC3E}">
        <p14:creationId xmlns:p14="http://schemas.microsoft.com/office/powerpoint/2010/main" val="29843571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03B5983-819E-6C4D-B876-850B66FDD0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03980"/>
            <a:ext cx="9144000" cy="1754326"/>
          </a:xfrm>
        </p:spPr>
        <p:txBody>
          <a:bodyPr/>
          <a:lstStyle/>
          <a:p>
            <a:r>
              <a:rPr lang="fr-FR" dirty="0"/>
              <a:t>Le Rotary, un Club de professionnels…</a:t>
            </a:r>
            <a:br>
              <a:rPr lang="fr-FR" dirty="0"/>
            </a:br>
            <a:r>
              <a:rPr lang="fr-FR" dirty="0"/>
              <a:t>Soyez pros !</a:t>
            </a:r>
            <a:br>
              <a:rPr lang="fr-FR" dirty="0"/>
            </a:br>
            <a:r>
              <a:rPr lang="fr-FR" dirty="0">
                <a:solidFill>
                  <a:srgbClr val="FFFF00"/>
                </a:solidFill>
              </a:rPr>
              <a:t>Webinaire </a:t>
            </a:r>
            <a:r>
              <a:rPr lang="fr-FR" dirty="0"/>
              <a:t>le 19 avril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541EAC6-F1CA-194D-A3BC-850F00EAD6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4709" y="5359276"/>
            <a:ext cx="4665598" cy="1311347"/>
          </a:xfrm>
        </p:spPr>
        <p:txBody>
          <a:bodyPr/>
          <a:lstStyle/>
          <a:p>
            <a:pPr algn="l"/>
            <a:r>
              <a:rPr lang="fr-FR" dirty="0"/>
              <a:t>Jérôme Michelet</a:t>
            </a:r>
          </a:p>
          <a:p>
            <a:pPr algn="l"/>
            <a:r>
              <a:rPr lang="fr-FR" dirty="0">
                <a:hlinkClick r:id="rId2"/>
              </a:rPr>
              <a:t>jerome.michelet.b2b@gmail.com</a:t>
            </a:r>
            <a:endParaRPr lang="fr-FR" dirty="0"/>
          </a:p>
          <a:p>
            <a:pPr algn="l"/>
            <a:r>
              <a:rPr lang="fr-FR" dirty="0"/>
              <a:t>+33 689 97 51 27</a:t>
            </a:r>
          </a:p>
        </p:txBody>
      </p:sp>
    </p:spTree>
    <p:extLst>
      <p:ext uri="{BB962C8B-B14F-4D97-AF65-F5344CB8AC3E}">
        <p14:creationId xmlns:p14="http://schemas.microsoft.com/office/powerpoint/2010/main" val="2946448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E9E650-3E6C-9247-8B88-35C67792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3 volets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3DA1F2-ED66-BA4A-B32F-791F9CE3F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Vers les </a:t>
            </a:r>
            <a:r>
              <a:rPr lang="fr-FR" dirty="0">
                <a:solidFill>
                  <a:srgbClr val="0070C0"/>
                </a:solidFill>
              </a:rPr>
              <a:t>Clubs</a:t>
            </a:r>
          </a:p>
          <a:p>
            <a:r>
              <a:rPr lang="fr-FR" dirty="0"/>
              <a:t>Vers les </a:t>
            </a:r>
            <a:r>
              <a:rPr lang="fr-FR" dirty="0">
                <a:solidFill>
                  <a:srgbClr val="0070C0"/>
                </a:solidFill>
              </a:rPr>
              <a:t>jeunes</a:t>
            </a:r>
          </a:p>
          <a:p>
            <a:r>
              <a:rPr lang="fr-FR" dirty="0"/>
              <a:t>Vers les </a:t>
            </a:r>
            <a:r>
              <a:rPr lang="fr-FR" dirty="0">
                <a:solidFill>
                  <a:srgbClr val="0070C0"/>
                </a:solidFill>
              </a:rPr>
              <a:t>entreprises</a:t>
            </a:r>
          </a:p>
          <a:p>
            <a:endParaRPr lang="fr-FR" dirty="0"/>
          </a:p>
          <a:p>
            <a:r>
              <a:rPr lang="fr-FR" dirty="0"/>
              <a:t>L’action pro est une solution à </a:t>
            </a:r>
            <a:r>
              <a:rPr lang="fr-FR" u="sng" dirty="0"/>
              <a:t>nos</a:t>
            </a:r>
            <a:r>
              <a:rPr lang="fr-FR" dirty="0"/>
              <a:t> problèmes</a:t>
            </a:r>
          </a:p>
          <a:p>
            <a:r>
              <a:rPr lang="fr-FR" dirty="0"/>
              <a:t>Et c’est une solution à des problèmes de notre société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6037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290E21-FF96-4668-9D96-26040E60E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L’action pro : pour soigner les </a:t>
            </a:r>
            <a:r>
              <a:rPr lang="fr-FR" dirty="0">
                <a:solidFill>
                  <a:srgbClr val="0070C0"/>
                </a:solidFill>
              </a:rPr>
              <a:t>Clubs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7A7E72-A993-4668-AAC7-E02C7EE52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Clubs subissent une perte de motivation, peinent à recruter</a:t>
            </a:r>
          </a:p>
          <a:p>
            <a:endParaRPr lang="fr-FR" dirty="0"/>
          </a:p>
          <a:p>
            <a:r>
              <a:rPr lang="fr-FR" dirty="0"/>
              <a:t>La solution proposée, c’est de développer le côté « pro »</a:t>
            </a:r>
          </a:p>
          <a:p>
            <a:pPr lvl="1"/>
            <a:r>
              <a:rPr lang="fr-FR" dirty="0"/>
              <a:t>Attirer de nouveaux « pro »</a:t>
            </a:r>
          </a:p>
          <a:p>
            <a:pPr lvl="1"/>
            <a:r>
              <a:rPr lang="fr-FR" dirty="0"/>
              <a:t>Intéresser les anciens</a:t>
            </a:r>
          </a:p>
          <a:p>
            <a:pPr lvl="1"/>
            <a:r>
              <a:rPr lang="fr-FR" dirty="0"/>
              <a:t>Valoriser l’ADN du Rotary</a:t>
            </a:r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6225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290E21-FF96-4668-9D96-26040E60E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L’action pro : pour soigner les </a:t>
            </a:r>
            <a:r>
              <a:rPr lang="fr-FR" dirty="0">
                <a:solidFill>
                  <a:srgbClr val="0070C0"/>
                </a:solidFill>
              </a:rPr>
              <a:t>Clubs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27A7E72-A993-4668-AAC7-E02C7EE52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Remotiver le Club avec des valeurs typiquement rotariennes</a:t>
            </a:r>
          </a:p>
          <a:p>
            <a:r>
              <a:rPr lang="fr-FR" dirty="0"/>
              <a:t>Dans la convivialité, revivifier les réunions</a:t>
            </a:r>
          </a:p>
          <a:p>
            <a:pPr lvl="1"/>
            <a:r>
              <a:rPr lang="fr-FR" dirty="0"/>
              <a:t>Conférences, visites</a:t>
            </a:r>
          </a:p>
          <a:p>
            <a:pPr lvl="1"/>
            <a:r>
              <a:rPr lang="fr-FR" dirty="0"/>
              <a:t>Découvrir le travail de grands professionnels : nos membres</a:t>
            </a:r>
          </a:p>
          <a:p>
            <a:pPr lvl="1"/>
            <a:r>
              <a:rPr lang="fr-FR" dirty="0"/>
              <a:t>Se rapprocher des entreprises</a:t>
            </a:r>
          </a:p>
          <a:p>
            <a:r>
              <a:rPr lang="fr-FR" dirty="0"/>
              <a:t>Dans l’action</a:t>
            </a:r>
          </a:p>
          <a:p>
            <a:pPr lvl="1"/>
            <a:r>
              <a:rPr lang="fr-FR" dirty="0"/>
              <a:t>L’action Pro sollicite ce que chaque rotarien sait faire le mieux</a:t>
            </a:r>
          </a:p>
          <a:p>
            <a:pPr lvl="1"/>
            <a:r>
              <a:rPr lang="fr-FR" dirty="0"/>
              <a:t>Agir pour des résultats concrets, immédiats et proches</a:t>
            </a:r>
          </a:p>
          <a:p>
            <a:pPr lvl="1"/>
            <a:r>
              <a:rPr lang="fr-FR" dirty="0"/>
              <a:t>Bénéficiaires = futurs rotariens potentiels</a:t>
            </a:r>
          </a:p>
          <a:p>
            <a:r>
              <a:rPr lang="fr-FR" dirty="0"/>
              <a:t>Boîte à outils sur le site du District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3152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A136AB-8A56-45BC-BA7D-8231C0CB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L’action pro : pour soigner les </a:t>
            </a:r>
            <a:r>
              <a:rPr lang="fr-FR" dirty="0">
                <a:solidFill>
                  <a:srgbClr val="0070C0"/>
                </a:solidFill>
              </a:rPr>
              <a:t>jeunes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10050-0D60-4F0F-9D4D-663BCBD30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dirty="0"/>
              <a:t>La crise covid-19 crée des besoins inattendus</a:t>
            </a:r>
          </a:p>
          <a:p>
            <a:pPr lvl="1"/>
            <a:r>
              <a:rPr lang="fr-FR" dirty="0"/>
              <a:t>Le Rotary a vocation à agir !</a:t>
            </a:r>
          </a:p>
          <a:p>
            <a:r>
              <a:rPr lang="fr-FR" dirty="0"/>
              <a:t>Besoins immenses, durables, multiformes</a:t>
            </a:r>
          </a:p>
          <a:p>
            <a:pPr lvl="1"/>
            <a:r>
              <a:rPr lang="fr-FR" dirty="0"/>
              <a:t>Ressources : Manque de jobs étudiants / manger, loyer, masques, connexion</a:t>
            </a:r>
          </a:p>
          <a:p>
            <a:pPr lvl="1"/>
            <a:r>
              <a:rPr lang="fr-FR" dirty="0"/>
              <a:t>Etudes : Manque de stages professionnalisant, étranger</a:t>
            </a:r>
          </a:p>
          <a:p>
            <a:pPr lvl="1"/>
            <a:r>
              <a:rPr lang="fr-FR" dirty="0"/>
              <a:t>Social : Solitude ! convivialité estudiantine</a:t>
            </a:r>
          </a:p>
          <a:p>
            <a:pPr lvl="1"/>
            <a:r>
              <a:rPr lang="fr-FR" dirty="0"/>
              <a:t>Moral : Jobs futurs incertains, retraite, épidémies, dette nationale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597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A136AB-8A56-45BC-BA7D-8231C0CB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L’action pro : pour soigner les </a:t>
            </a:r>
            <a:r>
              <a:rPr lang="fr-FR" dirty="0">
                <a:solidFill>
                  <a:srgbClr val="0070C0"/>
                </a:solidFill>
              </a:rPr>
              <a:t>jeunes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10050-0D60-4F0F-9D4D-663BCBD30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Proposer aux jeunes des coaches</a:t>
            </a:r>
          </a:p>
          <a:p>
            <a:pPr lvl="1"/>
            <a:r>
              <a:rPr lang="fr-FR" dirty="0"/>
              <a:t>Savoir-être en entreprise, qu’ils n’ont pas faute de stage</a:t>
            </a:r>
          </a:p>
          <a:p>
            <a:pPr lvl="1"/>
            <a:r>
              <a:rPr lang="fr-FR" dirty="0"/>
              <a:t>Tous les Rotariens peuvent agir</a:t>
            </a:r>
          </a:p>
          <a:p>
            <a:r>
              <a:rPr lang="fr-FR" dirty="0"/>
              <a:t>Excellent pour les Rotariens</a:t>
            </a:r>
          </a:p>
          <a:p>
            <a:pPr lvl="1"/>
            <a:r>
              <a:rPr lang="fr-FR" dirty="0"/>
              <a:t>Valeurs humaines, solidarité entre générations</a:t>
            </a:r>
          </a:p>
          <a:p>
            <a:pPr lvl="1"/>
            <a:r>
              <a:rPr lang="fr-FR" dirty="0"/>
              <a:t>Mentorat facile : tout le monde a de l’expérience professionnelle</a:t>
            </a:r>
          </a:p>
          <a:p>
            <a:pPr lvl="1"/>
            <a:r>
              <a:rPr lang="fr-FR" dirty="0"/>
              <a:t>S’inscrit dans la durée ; utilise les nouveaux outils ; gratuit</a:t>
            </a:r>
          </a:p>
          <a:p>
            <a:r>
              <a:rPr lang="fr-FR" dirty="0"/>
              <a:t>D’autres actions sont possibles</a:t>
            </a:r>
          </a:p>
          <a:p>
            <a:pPr lvl="1"/>
            <a:r>
              <a:rPr lang="fr-FR" dirty="0"/>
              <a:t>Boîte à outils sur le site du District</a:t>
            </a:r>
          </a:p>
        </p:txBody>
      </p:sp>
    </p:spTree>
    <p:extLst>
      <p:ext uri="{BB962C8B-B14F-4D97-AF65-F5344CB8AC3E}">
        <p14:creationId xmlns:p14="http://schemas.microsoft.com/office/powerpoint/2010/main" val="1027781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A136AB-8A56-45BC-BA7D-8231C0CB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L’action pro : pour soigner les </a:t>
            </a:r>
            <a:r>
              <a:rPr lang="fr-FR" dirty="0">
                <a:solidFill>
                  <a:srgbClr val="0070C0"/>
                </a:solidFill>
              </a:rPr>
              <a:t>TPE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10050-0D60-4F0F-9D4D-663BCBD30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La crise covid-19 crée des besoins inattendus, décuplés par la crise</a:t>
            </a:r>
          </a:p>
          <a:p>
            <a:pPr lvl="1"/>
            <a:r>
              <a:rPr lang="fr-FR" dirty="0"/>
              <a:t>Le Rotary a vocation à agir !</a:t>
            </a:r>
          </a:p>
          <a:p>
            <a:r>
              <a:rPr lang="fr-FR" dirty="0"/>
              <a:t>Les grandes entreprises s’en sortent</a:t>
            </a:r>
          </a:p>
          <a:p>
            <a:r>
              <a:rPr lang="fr-FR" dirty="0"/>
              <a:t>Finances aidées par les pouvoirs publics</a:t>
            </a:r>
          </a:p>
          <a:p>
            <a:pPr lvl="1"/>
            <a:r>
              <a:rPr lang="fr-FR" dirty="0"/>
              <a:t>Effet de levier par le Rotary utile, si on a la ressource</a:t>
            </a:r>
          </a:p>
          <a:p>
            <a:r>
              <a:rPr lang="fr-FR" dirty="0"/>
              <a:t>Que peut faire un Club rotarien ?</a:t>
            </a:r>
          </a:p>
        </p:txBody>
      </p:sp>
    </p:spTree>
    <p:extLst>
      <p:ext uri="{BB962C8B-B14F-4D97-AF65-F5344CB8AC3E}">
        <p14:creationId xmlns:p14="http://schemas.microsoft.com/office/powerpoint/2010/main" val="16881880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A136AB-8A56-45BC-BA7D-8231C0CB61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L’action pro : pour soigner les </a:t>
            </a:r>
            <a:r>
              <a:rPr lang="fr-FR" dirty="0">
                <a:solidFill>
                  <a:srgbClr val="0070C0"/>
                </a:solidFill>
              </a:rPr>
              <a:t>TPE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4110050-0D60-4F0F-9D4D-663BCBD30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Les TPE ont besoin de « pro »</a:t>
            </a:r>
          </a:p>
          <a:p>
            <a:r>
              <a:rPr lang="fr-FR" dirty="0"/>
              <a:t>Viser les PME, les créateurs d’entreprise</a:t>
            </a:r>
          </a:p>
          <a:p>
            <a:pPr lvl="1"/>
            <a:r>
              <a:rPr lang="fr-FR" dirty="0"/>
              <a:t>Ecoute et orientation du jeune entrepreneur un peu seul</a:t>
            </a:r>
          </a:p>
          <a:p>
            <a:r>
              <a:rPr lang="fr-FR" dirty="0"/>
              <a:t>Utiliser les compétences professionnelles pointues des Rotariens</a:t>
            </a:r>
          </a:p>
          <a:p>
            <a:pPr lvl="1"/>
            <a:r>
              <a:rPr lang="fr-FR" dirty="0"/>
              <a:t>Gratuit </a:t>
            </a:r>
          </a:p>
          <a:p>
            <a:r>
              <a:rPr lang="fr-FR" dirty="0"/>
              <a:t>Mais un Club dispose rarement de toutes les compétentes utiles</a:t>
            </a:r>
          </a:p>
          <a:p>
            <a:pPr lvl="1"/>
            <a:r>
              <a:rPr lang="fr-FR" dirty="0"/>
              <a:t>Mutualiser les compétences rares dans tout le District</a:t>
            </a:r>
          </a:p>
          <a:p>
            <a:pPr lvl="1"/>
            <a:r>
              <a:rPr lang="fr-FR" dirty="0"/>
              <a:t>Choix de l’entreprise avec l’ADIE</a:t>
            </a:r>
          </a:p>
          <a:p>
            <a:pPr lvl="1"/>
            <a:r>
              <a:rPr lang="fr-FR" dirty="0"/>
              <a:t>Reste au Club à visiter l’entreprise</a:t>
            </a:r>
          </a:p>
          <a:p>
            <a:r>
              <a:rPr lang="fr-FR" dirty="0"/>
              <a:t>Boîte à outils sur le site du District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89767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1E9E650-3E6C-9247-8B88-35C67792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L’aide que vous apporte la commission </a:t>
            </a:r>
            <a:r>
              <a:rPr lang="fr-FR" dirty="0">
                <a:solidFill>
                  <a:srgbClr val="0070C0"/>
                </a:solidFill>
              </a:rPr>
              <a:t>District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33DA1F2-ED66-BA4A-B32F-791F9CE3F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Comprendre les problèmes communs</a:t>
            </a:r>
          </a:p>
          <a:p>
            <a:r>
              <a:rPr lang="fr-FR" dirty="0"/>
              <a:t>Conseiller les Clubs</a:t>
            </a:r>
          </a:p>
          <a:p>
            <a:r>
              <a:rPr lang="fr-FR" dirty="0"/>
              <a:t>Partager les idées</a:t>
            </a:r>
          </a:p>
          <a:p>
            <a:pPr lvl="1"/>
            <a:r>
              <a:rPr lang="fr-FR" dirty="0"/>
              <a:t>Solutions pragmatiques, réplicables</a:t>
            </a:r>
          </a:p>
          <a:p>
            <a:pPr lvl="1"/>
            <a:r>
              <a:rPr lang="fr-FR" dirty="0"/>
              <a:t>Boîte à outils sur le site du District :</a:t>
            </a:r>
          </a:p>
          <a:p>
            <a:pPr marL="914400" lvl="2" indent="0">
              <a:buNone/>
            </a:pPr>
            <a:r>
              <a:rPr lang="fr-FR" dirty="0"/>
              <a:t>	</a:t>
            </a:r>
            <a:r>
              <a:rPr lang="fr-FR" sz="2800" dirty="0"/>
              <a:t>Site district / Documents / Dossiers / Action Pro</a:t>
            </a:r>
            <a:endParaRPr lang="fr-FR" dirty="0"/>
          </a:p>
          <a:p>
            <a:r>
              <a:rPr lang="fr-FR" dirty="0"/>
              <a:t>Partager les compétences</a:t>
            </a:r>
          </a:p>
          <a:p>
            <a:pPr lvl="1"/>
            <a:r>
              <a:rPr lang="fr-FR" dirty="0"/>
              <a:t>Pool de pros qui peuvent agir pour plusieurs Clubs</a:t>
            </a:r>
          </a:p>
          <a:p>
            <a:r>
              <a:rPr lang="fr-FR" dirty="0"/>
              <a:t>Réalisation par les Clubs, seuls ou à plusieurs</a:t>
            </a:r>
          </a:p>
        </p:txBody>
      </p:sp>
    </p:spTree>
    <p:extLst>
      <p:ext uri="{BB962C8B-B14F-4D97-AF65-F5344CB8AC3E}">
        <p14:creationId xmlns:p14="http://schemas.microsoft.com/office/powerpoint/2010/main" val="7913812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2" id="{C63E9309-0BD1-4CA3-BC8C-0AD27C943368}" vid="{A9234742-5A28-4918-A09C-9F1BE1A4103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36</TotalTime>
  <Words>530</Words>
  <Application>Microsoft Office PowerPoint</Application>
  <PresentationFormat>Grand écran</PresentationFormat>
  <Paragraphs>80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Frutiger LT Std 55 Roman</vt:lpstr>
      <vt:lpstr>Thème Office</vt:lpstr>
      <vt:lpstr>Atelier Action Professionnelle</vt:lpstr>
      <vt:lpstr>3 volets</vt:lpstr>
      <vt:lpstr>L’action pro : pour soigner les Clubs</vt:lpstr>
      <vt:lpstr>L’action pro : pour soigner les Clubs</vt:lpstr>
      <vt:lpstr>L’action pro : pour soigner les jeunes</vt:lpstr>
      <vt:lpstr>L’action pro : pour soigner les jeunes</vt:lpstr>
      <vt:lpstr>L’action pro : pour soigner les TPE</vt:lpstr>
      <vt:lpstr>L’action pro : pour soigner les TPE</vt:lpstr>
      <vt:lpstr>L’aide que vous apporte la commission District</vt:lpstr>
      <vt:lpstr>Le Rotary, un Club de professionnels… Soyez pros ! Webinaire le 19 avril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Bruno TOULOUSE</dc:creator>
  <cp:lastModifiedBy>Jérôme Michelet</cp:lastModifiedBy>
  <cp:revision>6</cp:revision>
  <dcterms:created xsi:type="dcterms:W3CDTF">2021-03-24T13:35:58Z</dcterms:created>
  <dcterms:modified xsi:type="dcterms:W3CDTF">2021-04-01T21:14:44Z</dcterms:modified>
</cp:coreProperties>
</file>