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76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2C72DC-AB8A-4CE4-8E52-F1BD954478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8A104C-59DE-4278-8DD3-FE896CAFE0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CA4A95-91BC-4246-98A4-85E1B5FA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8F9-AA7A-4CB5-BD79-BFAB53E27C91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A039F8-5D7D-491A-B031-E4ED1A92A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A259F2-243A-4F9A-8A0C-09F98F019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10B-8701-4B54-B6F4-4315CD6216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5914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34166C-2C3F-4F8E-A855-ECEAA1D0C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2E95FD0-AC51-4BF8-8E04-0ECB4D80A5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AEE3FC-7C83-48CC-8606-18A6DD839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8F9-AA7A-4CB5-BD79-BFAB53E27C91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42B5FF-A714-4778-9AF5-8DC8768EA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8C8436-A289-47CE-934D-EC204ADFE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10B-8701-4B54-B6F4-4315CD6216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4024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EFE5412-0BCA-4D8A-BF0F-28CE69F907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6F9752F-6C7D-454E-BD3C-55B389E673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24174C-6D3D-4840-8456-43C6BDDE8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8F9-AA7A-4CB5-BD79-BFAB53E27C91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A975C4-BEE3-4199-96EB-20B30394F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098EF0-3149-4102-863D-2B0230EF8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10B-8701-4B54-B6F4-4315CD6216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257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E516BC-2DEC-403C-9E5C-ED3871F21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0F8C86-3230-4EEE-9535-7788F3D63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AEAD2D-4C12-4DD4-BD50-5C06903C3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8F9-AA7A-4CB5-BD79-BFAB53E27C91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4E786F-AA97-4AB6-8E63-D2B75B8E5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11CC9D-F376-4116-B44A-6BDD3766C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10B-8701-4B54-B6F4-4315CD6216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71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750F44-448A-464F-9ABE-323BB4F8E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DC964AC-FB47-453C-8003-FD911C628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C2F15B-5563-43B2-9544-EA689DD59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8F9-AA7A-4CB5-BD79-BFAB53E27C91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A86D76-97DD-4C5C-A133-2CA8ABECA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AB0122-7345-4884-967C-B3DE5738E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10B-8701-4B54-B6F4-4315CD6216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9660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28506B-4FDA-4431-8802-6F80CF87E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1AF525-C97B-4973-A18B-00964CDE55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16A76B2-E27F-471F-8886-D6B68C788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9BEEBE-2606-4C7C-8C06-888167C8C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8F9-AA7A-4CB5-BD79-BFAB53E27C91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99A8B7-0FE3-4204-AEEC-34F8E5475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B465E8C-8B6F-4E3E-9554-BFB03055D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10B-8701-4B54-B6F4-4315CD6216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15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EF8181-FBA0-4C81-B9FB-8005D8C1D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F2C40F-A584-4B21-AE1E-DF8743EDE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15F883C-9C79-47C2-9308-46AAF625DD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E9FD81A-F055-4A1E-95A0-1106DEC6CB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8EB2FC7-677C-4F54-A3F1-67A30AB0E8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DAD9716-61E0-459B-901F-8A43C7C90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8F9-AA7A-4CB5-BD79-BFAB53E27C91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76F837A-EA89-46B9-BE9B-3A0DFA7B7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19401AA-BF12-40F8-B09E-0B01B9AB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10B-8701-4B54-B6F4-4315CD6216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0467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2D4A31-4159-4F0B-B53F-BA5CCF05E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8D39419-A395-4A4C-8D8B-BB1327D22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8F9-AA7A-4CB5-BD79-BFAB53E27C91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31B249A-E637-4728-8D6B-55C099A5B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F96DAB8-CBA2-4372-AB1C-A660E8743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10B-8701-4B54-B6F4-4315CD6216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3969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775E133-BB09-453A-BA78-0C3E0BDFE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8F9-AA7A-4CB5-BD79-BFAB53E27C91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1FE1D3D-A541-4761-B252-3BE6A8754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F4C4CA3-97AD-4E23-8510-DE1255BEB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10B-8701-4B54-B6F4-4315CD6216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048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FDE006-3FA3-4AD2-AF67-7968DDC0A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2DD4BC-0CB4-450D-96D5-BA0A5CA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83A411B-E229-48B6-A8ED-C12179307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6C25AD3-30D0-43A6-8A82-FF998B06B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8F9-AA7A-4CB5-BD79-BFAB53E27C91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E15895-E69D-44BF-8969-4175D7DF6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8DBD136-BDCF-4789-83F1-8B9E4F5EC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10B-8701-4B54-B6F4-4315CD6216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063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3C8677-530F-4A98-A0CF-CE60C80E3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31B0D58-FA18-403C-8E17-095D54AB9D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D542EFA-37BA-424F-8E1D-D8680C293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7FB98CC-0AFD-40CC-B743-404D7C69E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8F9-AA7A-4CB5-BD79-BFAB53E27C91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4712EBD-455A-463B-A139-954B55C7F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6AE700-F073-4AEC-AD64-119A9D0DB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10B-8701-4B54-B6F4-4315CD6216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1126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C6D6B3B-4C27-4427-B050-A20464ACA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5DA152-86C3-439B-B170-9A6E00780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DBCDE3-D4C6-4498-B0DF-8C91EB6AB3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FF8F9-AA7A-4CB5-BD79-BFAB53E27C91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32EB84-AAD7-43D0-9C68-290DADEAB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3FD094-A42C-4170-99B6-46B5E1A05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2010B-8701-4B54-B6F4-4315CD6216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193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3ACCF4C7-B14E-4D16-AB54-84B4C319D2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" y="0"/>
            <a:ext cx="12178862" cy="6858000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ADF20FE3-0F95-4C88-9CE1-3A2934022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735637"/>
          </a:xfrm>
        </p:spPr>
        <p:txBody>
          <a:bodyPr>
            <a:normAutofit/>
          </a:bodyPr>
          <a:lstStyle/>
          <a:p>
            <a:r>
              <a:rPr lang="fr-FR" dirty="0">
                <a:latin typeface="Arial Black" panose="020B0A04020102020204" pitchFamily="34" charset="0"/>
              </a:rPr>
              <a:t>Dynamique interne dans le club </a:t>
            </a:r>
          </a:p>
        </p:txBody>
      </p:sp>
    </p:spTree>
    <p:extLst>
      <p:ext uri="{BB962C8B-B14F-4D97-AF65-F5344CB8AC3E}">
        <p14:creationId xmlns:p14="http://schemas.microsoft.com/office/powerpoint/2010/main" val="3966915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7B748B-6604-4972-8525-B196BDE9A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Crise interne au Club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2456FB-83C6-4138-80DF-421816AE2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Elu président il y a 2 ans</a:t>
            </a:r>
          </a:p>
          <a:p>
            <a:r>
              <a:rPr lang="fr-FR" dirty="0"/>
              <a:t>Petites actions, quêtes supermarché, pas folichon</a:t>
            </a:r>
          </a:p>
          <a:p>
            <a:r>
              <a:rPr lang="fr-FR" dirty="0"/>
              <a:t>Petites réunions, apéro, peu d’intérêt</a:t>
            </a:r>
          </a:p>
          <a:p>
            <a:r>
              <a:rPr lang="fr-FR" dirty="0"/>
              <a:t>Nouveaux membres pas convaincus. </a:t>
            </a:r>
          </a:p>
          <a:p>
            <a:r>
              <a:rPr lang="fr-FR" dirty="0"/>
              <a:t>Baisse de motivation, assiduité, effectifs…</a:t>
            </a:r>
          </a:p>
          <a:p>
            <a:endParaRPr lang="fr-FR" dirty="0"/>
          </a:p>
          <a:p>
            <a:r>
              <a:rPr lang="fr-FR" dirty="0"/>
              <a:t>Boum ! la crise 2020. Perte des revenus, plus de réunion. </a:t>
            </a:r>
          </a:p>
          <a:p>
            <a:r>
              <a:rPr lang="fr-FR" dirty="0"/>
              <a:t>Que fait-on ?</a:t>
            </a:r>
          </a:p>
        </p:txBody>
      </p:sp>
    </p:spTree>
    <p:extLst>
      <p:ext uri="{BB962C8B-B14F-4D97-AF65-F5344CB8AC3E}">
        <p14:creationId xmlns:p14="http://schemas.microsoft.com/office/powerpoint/2010/main" val="2097828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C96D5B-BD5F-46ED-B60F-702FD3843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Réagir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F644ED-28BD-47FD-A974-B1A313AD9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besoins explosent, c’est le moment d’agir</a:t>
            </a:r>
          </a:p>
          <a:p>
            <a:r>
              <a:rPr lang="fr-FR" dirty="0"/>
              <a:t>Mais comment ?</a:t>
            </a:r>
          </a:p>
          <a:p>
            <a:r>
              <a:rPr lang="fr-FR" dirty="0"/>
              <a:t>La spécificité du Rotary, c’est d’être des Clubs de professionnels</a:t>
            </a:r>
          </a:p>
          <a:p>
            <a:r>
              <a:rPr lang="fr-FR" dirty="0"/>
              <a:t>Revenir à notre ADN, l’action professionnelle</a:t>
            </a:r>
          </a:p>
        </p:txBody>
      </p:sp>
    </p:spTree>
    <p:extLst>
      <p:ext uri="{BB962C8B-B14F-4D97-AF65-F5344CB8AC3E}">
        <p14:creationId xmlns:p14="http://schemas.microsoft.com/office/powerpoint/2010/main" val="350142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D61368-FA76-48EC-9EB9-D88A0A34C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Clubs de professionnels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5874BB-6639-4E15-A7BB-33D03A9D0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Dans l’action : exploitons mieux nos compétences (déjà présenté)</a:t>
            </a:r>
          </a:p>
          <a:p>
            <a:r>
              <a:rPr lang="fr-FR" dirty="0"/>
              <a:t>Dans l’animation : témoignons de notre vie professionnelle.</a:t>
            </a:r>
          </a:p>
          <a:p>
            <a:r>
              <a:rPr lang="fr-FR" dirty="0"/>
              <a:t>Conférences statutaires, anecdotes, commentaires sur la crise…</a:t>
            </a:r>
          </a:p>
          <a:p>
            <a:r>
              <a:rPr lang="fr-FR" dirty="0"/>
              <a:t>Visite de locaux professionnels, des membres, partenaires, amis…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2501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409FEF-E03F-4314-A5D1-481ECEAC6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Confinés, que faire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F7CF6B-04E2-4284-ADEA-15E4CD92E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Pas grave, présenter des entreprises virtuelles, montrer les présentations relations publiques, demander comment elles ont réagi</a:t>
            </a:r>
          </a:p>
          <a:p>
            <a:r>
              <a:rPr lang="fr-FR" dirty="0"/>
              <a:t>Nouvelle opportunité, facile de partager avec les autres Clubs</a:t>
            </a:r>
          </a:p>
          <a:p>
            <a:r>
              <a:rPr lang="fr-FR" dirty="0"/>
              <a:t>Monter aux prospects qu’on a la flamme, le Rotary est dans l’action</a:t>
            </a:r>
          </a:p>
          <a:p>
            <a:r>
              <a:rPr lang="fr-FR" dirty="0"/>
              <a:t>La crise, c’est le moment de se remuer, se concentrer sur l’essentiel, l’action professionnelle</a:t>
            </a:r>
          </a:p>
          <a:p>
            <a:endParaRPr lang="fr-FR" dirty="0"/>
          </a:p>
          <a:p>
            <a:r>
              <a:rPr lang="fr-FR" dirty="0"/>
              <a:t>Ces idées sont mise en pratique dans de nombreux Clubs. </a:t>
            </a:r>
          </a:p>
          <a:p>
            <a:r>
              <a:rPr lang="fr-FR" dirty="0"/>
              <a:t>Partager via la Commission Action Pro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14841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217</Words>
  <Application>Microsoft Office PowerPoint</Application>
  <PresentationFormat>Grand écran</PresentationFormat>
  <Paragraphs>28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Thème Office</vt:lpstr>
      <vt:lpstr>Dynamique interne dans le club </vt:lpstr>
      <vt:lpstr>Crise interne au Club</vt:lpstr>
      <vt:lpstr>Réagir</vt:lpstr>
      <vt:lpstr>Clubs de professionnels</vt:lpstr>
      <vt:lpstr>Confinés, que faire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Pro</dc:title>
  <dc:creator>Jérôme Michelet</dc:creator>
  <cp:lastModifiedBy>Jérôme Michelet</cp:lastModifiedBy>
  <cp:revision>15</cp:revision>
  <dcterms:created xsi:type="dcterms:W3CDTF">2021-01-25T16:46:54Z</dcterms:created>
  <dcterms:modified xsi:type="dcterms:W3CDTF">2021-01-25T20:19:49Z</dcterms:modified>
</cp:coreProperties>
</file>