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A9DE-E17D-42ED-AE4C-843C47CD6B2B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49D3-EEFF-4D9A-87F9-34784C827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6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3FFB1-A2D5-7CBC-F78A-24DDAC24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E505D4-C10B-27AF-C534-1DBAEA760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253949-33B3-0BC4-7045-D95510B5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32D5-EA33-4646-936D-2BCAC1107A06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787AE-A5CA-FD34-5130-C4598CE2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ADB42-C6A6-F627-C33C-A660435E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61721-2944-1008-9F83-5814540C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D6D799-EEC2-914A-7E3F-99600B43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BB2F3-2918-C112-46BE-B08FEAAD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8058-AC53-4F87-93DB-1680D0E237B1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7229E6-7ADB-E2DA-1765-2004FBD8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06EA9-F542-60C8-59A5-AC609258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8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7DF73F-CE9F-990B-67E9-A44F0F571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8F00E-4EA7-E685-AFC2-4EC59A6B4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C9877-440B-00BF-9460-8CE43CE5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5CD7-597D-46ED-B685-5D05506FFD2E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BD51F-2DCE-2ED1-5050-92CAE141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20CB5-11D9-8FC9-4EDB-22C9ECF9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77A47-6620-6E3F-1350-6D801010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B8F1AE-B019-8DD1-3E7D-10641D6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AC1C6-9B84-D62C-1A59-D5578330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8875-A47F-4F78-B25D-AD6CFF44B8B3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60C67-46EC-104D-16F8-245FBE77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DEAE6-51F0-2A97-7D7C-C50E4369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8CE3D-6204-0BA1-07C3-8750BFD7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1DE529-E5AA-F8C2-3702-3506841E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5BB78-124E-5703-7D6B-4F04AD48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32F2-EAB6-417F-85AB-F3892F818624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98607-CC54-93BF-E4C5-66640922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25DC42-046B-C348-06DF-73A323A6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0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45B67-C732-7DEE-A414-10CB55CA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902F4-9044-C27F-AE70-DF1D04652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953E3-D4A2-C549-A5E0-F5CA077F8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59E5B6-2103-8AB9-5D12-44FBDFA4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A2D0-67C4-4032-A3E8-3376CCE69F4A}" type="datetime1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CF356-04BD-904C-A226-2D0B3788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20C91B-8DD7-817A-A6AE-5D0B2B8E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6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BA0E2-D19C-1416-459D-A7A2E996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2A1FA6-EA44-DE72-CAA3-8A02D864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0EC6C0-60EB-D5D8-A0C0-72BB7007B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08C42C-7522-D12A-C977-A06B60752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436488-92AF-5CE6-C3F7-0A26E754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13FE35-EE8C-9103-84D3-99DE1018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E994-1354-469A-AF4F-A3D0E4A738F2}" type="datetime1">
              <a:rPr lang="fr-FR" smtClean="0"/>
              <a:t>21/03/2023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6CA2B-08CE-DEDC-77BA-680EA508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FA7E40-29AD-D066-A00F-E86883E6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9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6FAB1-1366-2A82-5748-B3131258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E5B3E4-BE6C-0F91-B440-DCEB20F5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1FEF-F4FA-4AEF-810F-1BC8EAFC7BA0}" type="datetime1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09B7B-6589-F35B-2881-862E7C68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CE5F31-CB4D-6A01-9849-A50E878B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5985A4-A76D-4C58-1C6B-1A51E2AE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0181-9C6F-4198-A425-94C1A7B72F5F}" type="datetime1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5DB4BA-8B27-17A6-D684-36722705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E5BF62-AC2D-FBDF-D926-629D8259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90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A0DA0-48E1-83E7-C884-5AFC63A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05FA0-666C-8BCF-C52B-B8C0C745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2106A-82E3-7737-FC73-9C448512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27B37D-39C1-FA8C-8C24-05FB9A0B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161C-D4CE-469E-B0C3-EB08C9350326}" type="datetime1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E8F63F-2048-CED8-3C96-28C8CFCC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4E6AC5-81B7-0CBA-F724-BD80B30A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30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88D8D-DFE3-055F-02FB-4BD9138A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416195-B98B-EDC4-F6D2-A1D49C59F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BCB2A-8F19-4E3C-AE09-7E9F69F0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8D83D4-AD68-BD7B-5B77-FDD23E3B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FD66-7E82-4BDF-9A3D-C2367127AB2D}" type="datetime1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C83278-D104-1CAC-F014-323A4850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06F945-149C-1843-EC1A-E180390E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86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B02522-B089-D464-3B50-AD4C0CF9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E49FC-EDCB-96C6-A92E-85CE62854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063B8A-8A14-8B17-1A79-4FAF0745A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7D78-3674-481C-8D78-8F0B3CC85499}" type="datetime1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23EF3-CAB0-1274-B683-F1DA7CAAC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E6246-A178-DE50-2FB4-BE77BA90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D58E-F2D7-4A18-9D6D-8C7641D7B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810558-BB01-9019-9BDA-751AB8F06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7" t="55323" r="5345" b="31357"/>
          <a:stretch/>
        </p:blipFill>
        <p:spPr bwMode="auto">
          <a:xfrm>
            <a:off x="9892446" y="5627918"/>
            <a:ext cx="2030087" cy="978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1387A0-4B9B-D393-44C6-B0D78D755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3" t="12441" r="71633" b="76391"/>
          <a:stretch/>
        </p:blipFill>
        <p:spPr bwMode="auto">
          <a:xfrm>
            <a:off x="354750" y="456345"/>
            <a:ext cx="3781184" cy="904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100498-8C06-51E3-6B7E-577CFA3C0240}"/>
              </a:ext>
            </a:extLst>
          </p:cNvPr>
          <p:cNvSpPr txBox="1"/>
          <p:nvPr/>
        </p:nvSpPr>
        <p:spPr>
          <a:xfrm>
            <a:off x="4233258" y="616141"/>
            <a:ext cx="7447104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Trophée </a:t>
            </a:r>
            <a:r>
              <a:rPr lang="fr-FR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l’action 2023, RC </a:t>
            </a:r>
            <a:r>
              <a:rPr lang="fr-FR" sz="32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(nom du club)</a:t>
            </a:r>
            <a:r>
              <a:rPr lang="fr-FR" sz="32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endParaRPr lang="fr-FR" sz="3200" b="1" i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0B3495-B72A-4224-F938-D2469EC17E1E}"/>
              </a:ext>
            </a:extLst>
          </p:cNvPr>
          <p:cNvSpPr txBox="1"/>
          <p:nvPr/>
        </p:nvSpPr>
        <p:spPr>
          <a:xfrm>
            <a:off x="587830" y="2011107"/>
            <a:ext cx="1064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Merci de résumer l’action présentée par votre club pour le Trophée 2023 dans cette unique diapo, avec texte, photo(s), image(s)</a:t>
            </a:r>
          </a:p>
        </p:txBody>
      </p:sp>
    </p:spTree>
    <p:extLst>
      <p:ext uri="{BB962C8B-B14F-4D97-AF65-F5344CB8AC3E}">
        <p14:creationId xmlns:p14="http://schemas.microsoft.com/office/powerpoint/2010/main" val="2967135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Action d’intérêt public</dc:title>
  <dc:creator>Gilles FOLLEA</dc:creator>
  <cp:lastModifiedBy>Gilles FOLLEA</cp:lastModifiedBy>
  <cp:revision>23</cp:revision>
  <dcterms:created xsi:type="dcterms:W3CDTF">2022-09-09T13:55:06Z</dcterms:created>
  <dcterms:modified xsi:type="dcterms:W3CDTF">2023-03-21T10:10:14Z</dcterms:modified>
</cp:coreProperties>
</file>