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AA175C-9B31-88DD-6CB5-66AE411CF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8A08E1-8F7A-D516-3195-4E430710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C18DBE-23E4-5650-724D-0F303B98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8B75D8-FBF5-BB76-27F4-ADBDCA308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C5A517-6BAA-D693-23E7-AEDB18AE1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05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D4EC2-8373-815F-9F11-B14D9793D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F78B20-1DCC-9EFD-9534-6B5486C28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15AB11-D777-1C76-402E-0469FC33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FB2408-DFA9-579C-B74F-8B37BC4B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99C106-08C4-C140-1DC4-CC7C8845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73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42D8388-B756-2730-A9D3-BBB10B8D1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CA27ED-7373-5849-2192-EC753B316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F3E643-0EEB-1700-5BB2-E84418E1A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D450E4-6E9C-94B7-EFCF-41C51D116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B5F7CF-8FA4-B979-BCAB-BE485538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56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5D8EFC-6191-7F6E-2253-0A26F48E7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4A8DB2-4F6E-4496-FC25-F395FF370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43DCB5-237B-AFE6-A731-F3AAE121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DD06F3-946C-5896-5A71-3D3C3062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1B78D7-98BC-EBC8-FE35-0ED2E0DD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38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B9A4E3-FC91-6AFC-7700-5732FDA54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2B1EE4-B566-4633-A9E5-189A4167B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89AB53-BD54-D31E-9D6E-D01F6034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923047-3650-2940-3E58-0B7880F98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B15F7D-4A7D-8F97-9A32-37118C063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45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D9F87-4073-A453-9F3B-E65106426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1F8F79-B4AC-B6A9-F407-9DF1AC97C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849021-4ADA-3B3E-A6A7-5CDD04754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379F2F-999A-CB04-EA6F-EBDC8AFE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A81513-5C73-BE29-A81A-391853FB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5FD810-05A3-521A-28A1-7D984750B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96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E6B483-681D-DF7A-76CD-99A96EECD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761662-4953-F5CA-A3D5-958A357EC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278F91-D982-4A37-70D1-87BBC4749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4A6A277-2EA1-520D-567E-2DE1C277D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4A364E-264C-624F-5F1B-D6236D3FA3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84CCCC8-9110-6DE6-8F7B-93BA7C7C8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1FD3E8-A304-2699-F26A-CA41BB08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B4FAC78-144F-5889-FC5D-CAB6E68F0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58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289D88-6324-D5E7-74DC-EC2B5F2FD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CF4E3-CEF8-1D05-408F-FCDFEFE97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91FEFA-74D8-BC44-F98B-5B95EC076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BC1ABF-4362-0BF6-151D-5688D095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09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D8B5DAA-021B-9597-C50D-312CF530E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7C43D4-DB36-7A70-6BAF-F9D2A503A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EA2DAF-AACF-4EA2-D3FD-97CBDE67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3746D7-AD0E-8334-034C-4F81A5322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4F561A-1EF3-6A6C-0A41-F8CD7EE20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D1D035-0BD9-FB95-0E99-4A91885F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40FBA9-F91C-49E9-6D25-8D7B4C936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A67036-2F52-52BD-CE86-7DE0FF25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CF20E4-811D-A6FA-8AF5-6D3D0DF38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93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410F0-518A-7414-AFA9-BC3F5D8E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93C9300-578D-7A6F-0EC2-5458A0808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BA0329-4B36-60F9-09F2-08DF2F096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86C7E9-2824-A59C-0192-E64239F95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6C8111-7DE1-DBDF-1277-96DB736CE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04D99-1CEE-C362-54F3-63288B1C2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89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7D8A1C-62EC-83EC-D172-BD8D59810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C5190A-06B0-1B67-A987-41DF3F16B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B6448E-73AA-8D0B-7997-7DE90AACE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2618F-82B9-4761-8FC7-E46F3A92D1BC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47A598-A6D2-7721-032B-359E2524C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AA8B23-396C-8D82-6E0D-1723B7F2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9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AA4D9F-AAF8-F5FE-C8E1-C62A6CF83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37939" y="350838"/>
            <a:ext cx="8415579" cy="803786"/>
          </a:xfrm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Trophée de l’action 2024, RC (nom du club)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37ED49-928A-7BB3-0246-8D3390598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829" y="1612673"/>
            <a:ext cx="10742262" cy="911865"/>
          </a:xfrm>
        </p:spPr>
        <p:txBody>
          <a:bodyPr>
            <a:noAutofit/>
          </a:bodyPr>
          <a:lstStyle/>
          <a:p>
            <a:pPr algn="l"/>
            <a:r>
              <a:rPr lang="fr-FR" i="1" dirty="0"/>
              <a:t>Résumez votre action présentée pour le Trophée 2024 dans cette diapo, avec texte, photo(s), image(s)</a:t>
            </a:r>
          </a:p>
          <a:p>
            <a:endParaRPr lang="fr-FR" sz="3200" b="1" dirty="0">
              <a:solidFill>
                <a:srgbClr val="0153A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7998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Thème Office</vt:lpstr>
      <vt:lpstr>Trophée de l’action 2024, RC (nom du club)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 RIEULIER</dc:creator>
  <cp:lastModifiedBy>Gilles FOLLEA</cp:lastModifiedBy>
  <cp:revision>21</cp:revision>
  <dcterms:created xsi:type="dcterms:W3CDTF">2023-02-16T18:54:49Z</dcterms:created>
  <dcterms:modified xsi:type="dcterms:W3CDTF">2024-04-04T16:29:41Z</dcterms:modified>
</cp:coreProperties>
</file>