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04" r:id="rId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53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79" autoAdjust="0"/>
    <p:restoredTop sz="93521" autoAdjust="0"/>
  </p:normalViewPr>
  <p:slideViewPr>
    <p:cSldViewPr snapToGrid="0">
      <p:cViewPr varScale="1">
        <p:scale>
          <a:sx n="52" d="100"/>
          <a:sy n="52" d="100"/>
        </p:scale>
        <p:origin x="1228" y="2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213900-CF39-45E6-8F7A-EBA7D2887774}" type="datetimeFigureOut">
              <a:rPr lang="fr-FR" smtClean="0"/>
              <a:t>25/03/2025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4F1823-0C65-437E-AFF3-03398933769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9175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AA175C-9B31-88DD-6CB5-66AE411CF1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A8A08E1-8F7A-D516-3195-4E4307107B1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CC18DBE-23E4-5650-724D-0F303B98E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196E06-0D0D-471A-B2A2-C14A3FB20691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78B75D8-FBF5-BB76-27F4-ADBDCA308C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88C5A517-6BAA-D693-23E7-AEDB18AE1F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70538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ED4EC2-8373-815F-9F11-B14D9793D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CF78B20-1DCC-9EFD-9534-6B5486C285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B15AB11-D777-1C76-402E-0469FC33E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B2367-0F28-49EE-8C8C-0EFEC6F61331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FB2408-DFA9-579C-B74F-8B37BC4B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299C106-08C4-C140-1DC4-CC7C8845E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7384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D42D8388-B756-2730-A9D3-BBB10B8D16B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4CA27ED-7373-5849-2192-EC753B316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DF3E643-0EEB-1700-5BB2-E84418E1A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874ED7-26CB-4DA1-9D14-CC0D09E73185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2D450E4-6E9C-94B7-EFCF-41C51D116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B5F7CF-8FA4-B979-BCAB-BE485538E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5562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5D8EFC-6191-7F6E-2253-0A26F48E77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F4A8DB2-4F6E-4496-FC25-F395FF370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43DCB5-237B-AFE6-A731-F3AAE1216A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DC4751-35C6-423D-9697-9624891B7C76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0DD06F3-946C-5896-5A71-3D3C3062F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1B78D7-98BC-EBC8-FE35-0ED2E0DD93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83897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EB9A4E3-FC91-6AFC-7700-5732FDA546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A2B1EE4-B566-4633-A9E5-189A4167B7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089AB53-BD54-D31E-9D6E-D01F6034EA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5F6191-4A68-44E7-A3E0-60CA39611115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2923047-3650-2940-3E58-0B7880F98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B15F7D-4A7D-8F97-9A32-37118C063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2457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0D9F87-4073-A453-9F3B-E65106426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11F8F79-B4AC-B6A9-F407-9DF1AC97C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0849021-4ADA-3B3E-A6A7-5CDD04754B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E379F2F-999A-CB04-EA6F-EBDC8AFE4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DDC40E-B0CD-45E8-871C-3709934D674C}" type="datetime1">
              <a:rPr lang="fr-FR" smtClean="0"/>
              <a:t>25/03/2025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7A81513-5C73-BE29-A81A-391853FB2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F5FD810-05A3-521A-28A1-7D984750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499691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FE6B483-681D-DF7A-76CD-99A96EECDA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6761662-4953-F5CA-A3D5-958A357EC7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278F91-D982-4A37-70D1-87BBC47491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14A6A277-2EA1-520D-567E-2DE1C277DA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D4A364E-264C-624F-5F1B-D6236D3FA3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84CCCC8-9110-6DE6-8F7B-93BA7C7C8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5CCA1C-1B4B-4483-A91A-8C933E51DB8F}" type="datetime1">
              <a:rPr lang="fr-FR" smtClean="0"/>
              <a:t>25/03/2025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4D1FD3E8-A304-2699-F26A-CA41BB089B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4B4FAC78-144F-5889-FC5D-CAB6E68F0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58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289D88-6324-D5E7-74DC-EC2B5F2FDA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63CF4E3-CEF8-1D05-408F-FCDFEFE97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F38C0-01A3-4044-843F-723C6EFC531C}" type="datetime1">
              <a:rPr lang="fr-FR" smtClean="0"/>
              <a:t>25/03/2025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91FEFA-74D8-BC44-F98B-5B95EC076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5BC1ABF-4362-0BF6-151D-5688D095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1093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DD8B5DAA-021B-9597-C50D-312CF530E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AC00E6-2D8F-4039-8E60-7263A0447A87}" type="datetime1">
              <a:rPr lang="fr-FR" smtClean="0"/>
              <a:t>25/03/2025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77C43D4-DB36-7A70-6BAF-F9D2A503A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BEA2DAF-AACF-4EA2-D3FD-97CBDE6712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7256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3746D7-AD0E-8334-034C-4F81A53225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34F561A-1EF3-6A6C-0A41-F8CD7EE206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D1D035-0BD9-FB95-0E99-4A91885F0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640FBA9-F91C-49E9-6D25-8D7B4C936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588DA1-E5A3-4522-8DE0-CBE2E6DCD5D3}" type="datetime1">
              <a:rPr lang="fr-FR" smtClean="0"/>
              <a:t>25/03/2025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84A67036-2F52-52BD-CE86-7DE0FF255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CF20E4-811D-A6FA-8AF5-6D3D0DF38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73938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B410F0-518A-7414-AFA9-BC3F5D8E4E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193C9300-578D-7A6F-0EC2-5458A08080B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1BA0329-4B36-60F9-09F2-08DF2F0962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86C7E9-2824-A59C-0192-E64239F9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DF5CC8-386D-492B-9C56-CAA4A1A00C13}" type="datetime1">
              <a:rPr lang="fr-FR" smtClean="0"/>
              <a:t>25/03/2025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6F6C8111-7DE1-DBDF-1277-96DB736CE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Visio CAIP 03/02/2025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E104D99-1CEE-C362-54F3-63288B1C2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8894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D7D8A1C-62EC-83EC-D172-BD8D59810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3C5190A-06B0-1B67-A987-41DF3F16B6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7B6448E-73AA-8D0B-7997-7DE90AACE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EA2BF6-8799-4A71-87C6-043E50784F20}" type="datetime1">
              <a:rPr lang="fr-FR" smtClean="0"/>
              <a:t>25/03/2025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C47A598-A6D2-7721-032B-359E2524C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Visio CAIP 03/02/2025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9AA8B23-396C-8D82-6E0D-1723B7F28F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DACBD-EFD0-46D4-AAA9-0953898DD79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991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2B3BEC-3DCF-9B49-F2BB-82831F11F3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1F41EDF-C5D3-CB3F-7FB9-C4E6EBC0C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0363" y="350838"/>
            <a:ext cx="8179496" cy="803786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chemeClr val="accent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Trophée de l’action 2025, RC (nom du club) </a:t>
            </a:r>
            <a:endParaRPr lang="fr-FR" sz="3200" b="1" dirty="0">
              <a:solidFill>
                <a:schemeClr val="accent2"/>
              </a:solidFill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3418DEF-BC3E-CF4C-069C-6AB5F4D6C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747" y="1731271"/>
            <a:ext cx="10742262" cy="4356378"/>
          </a:xfrm>
        </p:spPr>
        <p:txBody>
          <a:bodyPr>
            <a:noAutofit/>
          </a:bodyPr>
          <a:lstStyle/>
          <a:p>
            <a:pPr algn="l"/>
            <a:r>
              <a:rPr lang="fr-FR" i="1" dirty="0"/>
              <a:t>Résumez votre action présentée pour le Trophée 2025 dans cette diapo, avec </a:t>
            </a:r>
            <a:r>
              <a:rPr lang="fr-FR" i="1" dirty="0">
                <a:ea typeface="Open Sans" panose="020B0606030504020204" pitchFamily="34" charset="0"/>
                <a:cs typeface="Open Sans" panose="020B0606030504020204" pitchFamily="34" charset="0"/>
              </a:rPr>
              <a:t>visuel  et </a:t>
            </a:r>
            <a:r>
              <a:rPr lang="fr-FR" i="1" dirty="0"/>
              <a:t>texte </a:t>
            </a:r>
            <a:r>
              <a:rPr lang="fr-FR" i="1" dirty="0">
                <a:ea typeface="Open Sans" panose="020B0606030504020204" pitchFamily="34" charset="0"/>
                <a:cs typeface="Open Sans" panose="020B0606030504020204" pitchFamily="34" charset="0"/>
              </a:rPr>
              <a:t>explicatif court.</a:t>
            </a:r>
            <a:endParaRPr lang="fr-FR" i="1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3960DE-0A7C-4C70-4FCF-C1379206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6DACBD-EFD0-46D4-AAA9-0953898DD799}" type="slidenum">
              <a:rPr lang="fr-FR" smtClean="0"/>
              <a:t>1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430C206-4070-52AC-D731-8A34F74950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779"/>
            <a:ext cx="2459429" cy="11238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B9D8D26-F9D7-221F-4201-C0677DE9C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73595" y="93262"/>
            <a:ext cx="1256087" cy="1423852"/>
          </a:xfrm>
          <a:prstGeom prst="rect">
            <a:avLst/>
          </a:prstGeom>
        </p:spPr>
      </p:pic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20D8CAD-0BFE-081F-7A82-BA660130F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dirty="0"/>
              <a:t>Visio CAIP 03/02/2025</a:t>
            </a:r>
          </a:p>
        </p:txBody>
      </p:sp>
    </p:spTree>
    <p:extLst>
      <p:ext uri="{BB962C8B-B14F-4D97-AF65-F5344CB8AC3E}">
        <p14:creationId xmlns:p14="http://schemas.microsoft.com/office/powerpoint/2010/main" val="27059404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1228</TotalTime>
  <Words>34</Words>
  <Application>Microsoft Office PowerPoint</Application>
  <PresentationFormat>Grand écran</PresentationFormat>
  <Paragraphs>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Open Sans</vt:lpstr>
      <vt:lpstr>Thème Office</vt:lpstr>
      <vt:lpstr>Trophée de l’action 2025, RC (nom du club)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Valérie RIEULIER</dc:creator>
  <cp:lastModifiedBy>Gilles FOLLEA</cp:lastModifiedBy>
  <cp:revision>103</cp:revision>
  <dcterms:created xsi:type="dcterms:W3CDTF">2023-02-16T18:54:49Z</dcterms:created>
  <dcterms:modified xsi:type="dcterms:W3CDTF">2025-03-25T15:19:51Z</dcterms:modified>
</cp:coreProperties>
</file>