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A676-7183-45E4-AE73-AD104D1EAB53}" type="datetimeFigureOut">
              <a:rPr lang="fr-FR" smtClean="0"/>
              <a:pPr/>
              <a:t>24/01/2021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4F16-935F-4978-B75C-E681A75080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A676-7183-45E4-AE73-AD104D1EAB53}" type="datetimeFigureOut">
              <a:rPr lang="fr-FR" smtClean="0"/>
              <a:pPr/>
              <a:t>24/01/2021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4F16-935F-4978-B75C-E681A75080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A676-7183-45E4-AE73-AD104D1EAB53}" type="datetimeFigureOut">
              <a:rPr lang="fr-FR" smtClean="0"/>
              <a:pPr/>
              <a:t>24/01/2021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4F16-935F-4978-B75C-E681A75080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A676-7183-45E4-AE73-AD104D1EAB53}" type="datetimeFigureOut">
              <a:rPr lang="fr-FR" smtClean="0"/>
              <a:pPr/>
              <a:t>24/01/2021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4F16-935F-4978-B75C-E681A75080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A676-7183-45E4-AE73-AD104D1EAB53}" type="datetimeFigureOut">
              <a:rPr lang="fr-FR" smtClean="0"/>
              <a:pPr/>
              <a:t>24/01/2021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4F16-935F-4978-B75C-E681A75080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A676-7183-45E4-AE73-AD104D1EAB53}" type="datetimeFigureOut">
              <a:rPr lang="fr-FR" smtClean="0"/>
              <a:pPr/>
              <a:t>24/01/2021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4F16-935F-4978-B75C-E681A75080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A676-7183-45E4-AE73-AD104D1EAB53}" type="datetimeFigureOut">
              <a:rPr lang="fr-FR" smtClean="0"/>
              <a:pPr/>
              <a:t>24/01/2021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4F16-935F-4978-B75C-E681A75080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A676-7183-45E4-AE73-AD104D1EAB53}" type="datetimeFigureOut">
              <a:rPr lang="fr-FR" smtClean="0"/>
              <a:pPr/>
              <a:t>24/01/2021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4F16-935F-4978-B75C-E681A75080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A676-7183-45E4-AE73-AD104D1EAB53}" type="datetimeFigureOut">
              <a:rPr lang="fr-FR" smtClean="0"/>
              <a:pPr/>
              <a:t>24/01/2021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4F16-935F-4978-B75C-E681A75080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A676-7183-45E4-AE73-AD104D1EAB53}" type="datetimeFigureOut">
              <a:rPr lang="fr-FR" smtClean="0"/>
              <a:pPr/>
              <a:t>24/01/2021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4F16-935F-4978-B75C-E681A75080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A676-7183-45E4-AE73-AD104D1EAB53}" type="datetimeFigureOut">
              <a:rPr lang="fr-FR" smtClean="0"/>
              <a:pPr/>
              <a:t>24/01/2021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4F16-935F-4978-B75C-E681A75080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BA676-7183-45E4-AE73-AD104D1EAB53}" type="datetimeFigureOut">
              <a:rPr lang="fr-FR" smtClean="0"/>
              <a:pPr/>
              <a:t>24/01/2021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04F16-935F-4978-B75C-E681A75080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584175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ACTION PROFESSIONNELLE TPE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2348880"/>
            <a:ext cx="6624736" cy="417646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fr-FR" sz="2400" b="1" dirty="0" smtClean="0">
                <a:solidFill>
                  <a:srgbClr val="002060"/>
                </a:solidFill>
              </a:rPr>
              <a:t>DES OUTILS QUASI OPERATIONNELS :</a:t>
            </a:r>
          </a:p>
          <a:p>
            <a:pPr algn="l"/>
            <a:r>
              <a:rPr lang="fr-FR" sz="2400" b="1" dirty="0" smtClean="0">
                <a:solidFill>
                  <a:srgbClr val="002060"/>
                </a:solidFill>
              </a:rPr>
              <a:t>Sur le site :</a:t>
            </a:r>
          </a:p>
          <a:p>
            <a:pPr algn="l">
              <a:buFont typeface="Wingdings" pitchFamily="2" charset="2"/>
              <a:buChar char="§"/>
            </a:pPr>
            <a:r>
              <a:rPr lang="fr-FR" sz="2600" dirty="0" smtClean="0">
                <a:solidFill>
                  <a:srgbClr val="002060"/>
                </a:solidFill>
              </a:rPr>
              <a:t>Infos pour les </a:t>
            </a:r>
            <a:r>
              <a:rPr lang="fr-FR" sz="2600" b="1" dirty="0" smtClean="0">
                <a:solidFill>
                  <a:srgbClr val="002060"/>
                </a:solidFill>
              </a:rPr>
              <a:t>clubs</a:t>
            </a:r>
            <a:r>
              <a:rPr lang="fr-FR" sz="2600" dirty="0" smtClean="0">
                <a:solidFill>
                  <a:srgbClr val="002060"/>
                </a:solidFill>
              </a:rPr>
              <a:t> (lettre Gouverneur/bandeau/ Dossiers documents)</a:t>
            </a:r>
          </a:p>
          <a:p>
            <a:pPr algn="l">
              <a:buFont typeface="Wingdings" pitchFamily="2" charset="2"/>
              <a:buChar char="§"/>
            </a:pPr>
            <a:r>
              <a:rPr lang="fr-FR" sz="2600" dirty="0" smtClean="0">
                <a:solidFill>
                  <a:srgbClr val="002060"/>
                </a:solidFill>
              </a:rPr>
              <a:t>Message et adresse de mails pour les </a:t>
            </a:r>
            <a:r>
              <a:rPr lang="fr-FR" sz="2600" b="1" dirty="0" smtClean="0">
                <a:solidFill>
                  <a:srgbClr val="002060"/>
                </a:solidFill>
              </a:rPr>
              <a:t>TPE</a:t>
            </a:r>
            <a:r>
              <a:rPr lang="fr-FR" sz="2600" dirty="0" smtClean="0">
                <a:solidFill>
                  <a:srgbClr val="002060"/>
                </a:solidFill>
              </a:rPr>
              <a:t>  dans « </a:t>
            </a:r>
            <a:r>
              <a:rPr lang="fr-FR" sz="2600" b="1" dirty="0" smtClean="0">
                <a:solidFill>
                  <a:srgbClr val="002060"/>
                </a:solidFill>
              </a:rPr>
              <a:t>A NOTER </a:t>
            </a:r>
            <a:r>
              <a:rPr lang="fr-FR" sz="2600" b="1" dirty="0" smtClean="0">
                <a:solidFill>
                  <a:srgbClr val="002060"/>
                </a:solidFill>
              </a:rPr>
              <a:t>» : coupdepouce-tpe-vannes@rotary-bretagne-mayenne.org</a:t>
            </a:r>
            <a:endParaRPr lang="fr-FR" sz="2600" b="1" dirty="0" smtClean="0">
              <a:solidFill>
                <a:srgbClr val="002060"/>
              </a:solidFill>
            </a:endParaRPr>
          </a:p>
          <a:p>
            <a:pPr algn="l"/>
            <a:endParaRPr lang="fr-FR" sz="2600" b="1" dirty="0" smtClean="0">
              <a:solidFill>
                <a:srgbClr val="002060"/>
              </a:solidFill>
            </a:endParaRPr>
          </a:p>
          <a:p>
            <a:pPr algn="l">
              <a:buFont typeface="Wingdings" pitchFamily="2" charset="2"/>
              <a:buChar char="§"/>
            </a:pPr>
            <a:r>
              <a:rPr lang="fr-FR" sz="2600" b="1" dirty="0" smtClean="0">
                <a:solidFill>
                  <a:srgbClr val="002060"/>
                </a:solidFill>
              </a:rPr>
              <a:t>Reste maintenant à communiquer pour être connus….</a:t>
            </a:r>
          </a:p>
          <a:p>
            <a:pPr algn="l"/>
            <a:endParaRPr lang="fr-FR" sz="2000" dirty="0" smtClean="0">
              <a:solidFill>
                <a:srgbClr val="002060"/>
              </a:solidFill>
            </a:endParaRPr>
          </a:p>
          <a:p>
            <a:pPr algn="l"/>
            <a:r>
              <a:rPr lang="fr-FR" sz="2400" b="1" dirty="0">
                <a:solidFill>
                  <a:srgbClr val="002060"/>
                </a:solidFill>
              </a:rPr>
              <a:t>D</a:t>
            </a:r>
            <a:r>
              <a:rPr lang="fr-FR" sz="2400" b="1" dirty="0" smtClean="0">
                <a:solidFill>
                  <a:srgbClr val="002060"/>
                </a:solidFill>
              </a:rPr>
              <a:t>éploiement du dispositif dans les clubs participant :</a:t>
            </a:r>
          </a:p>
          <a:p>
            <a:pPr algn="l">
              <a:buFont typeface="Wingdings" pitchFamily="2" charset="2"/>
              <a:buChar char="§"/>
            </a:pPr>
            <a:r>
              <a:rPr lang="fr-FR" sz="2400" dirty="0" smtClean="0">
                <a:solidFill>
                  <a:srgbClr val="002060"/>
                </a:solidFill>
              </a:rPr>
              <a:t>Définition du périmètre de l’action</a:t>
            </a:r>
          </a:p>
          <a:p>
            <a:pPr algn="l">
              <a:buFont typeface="Wingdings" pitchFamily="2" charset="2"/>
              <a:buChar char="§"/>
            </a:pPr>
            <a:r>
              <a:rPr lang="fr-FR" sz="2400" dirty="0" smtClean="0">
                <a:solidFill>
                  <a:srgbClr val="002060"/>
                </a:solidFill>
              </a:rPr>
              <a:t>Équipe à constituer pour analyser les mails adressés au club</a:t>
            </a:r>
          </a:p>
          <a:p>
            <a:pPr algn="l">
              <a:buFont typeface="Wingdings" pitchFamily="2" charset="2"/>
              <a:buChar char="§"/>
            </a:pPr>
            <a:r>
              <a:rPr lang="fr-FR" sz="2400" dirty="0" smtClean="0">
                <a:solidFill>
                  <a:srgbClr val="002060"/>
                </a:solidFill>
              </a:rPr>
              <a:t>Dispositif de concertation et de diagnostic</a:t>
            </a:r>
          </a:p>
          <a:p>
            <a:pPr algn="l">
              <a:buFont typeface="Wingdings" pitchFamily="2" charset="2"/>
              <a:buChar char="§"/>
            </a:pPr>
            <a:endParaRPr lang="fr-FR" sz="2400" dirty="0" smtClean="0">
              <a:solidFill>
                <a:srgbClr val="002060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2060"/>
                </a:solidFill>
              </a:rPr>
              <a:t>Demandeur orienté sur le/les décideurs les plus aptes à traiter son problème</a:t>
            </a:r>
          </a:p>
          <a:p>
            <a:endParaRPr lang="fr-FR" sz="2000" dirty="0"/>
          </a:p>
        </p:txBody>
      </p:sp>
      <p:pic>
        <p:nvPicPr>
          <p:cNvPr id="5" name="Image 4" descr="C:\Users\Jullien Henri\Pictures\!cid_77397892-BAFB-4D5D-9C08-D28D48260AA3@home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3771900" cy="569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998984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ACTION PROFESSIONNELLE TPE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3672408"/>
          </a:xfrm>
        </p:spPr>
        <p:txBody>
          <a:bodyPr>
            <a:normAutofit fontScale="85000" lnSpcReduction="20000"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MULTIPLES CAS A TRAITER :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solidFill>
                  <a:srgbClr val="002060"/>
                </a:solidFill>
              </a:rPr>
              <a:t> Des difficultés graves</a:t>
            </a:r>
          </a:p>
          <a:p>
            <a:pPr>
              <a:buFont typeface="Wingdings" pitchFamily="2" charset="2"/>
              <a:buChar char="§"/>
            </a:pPr>
            <a:r>
              <a:rPr lang="fr-FR" sz="2400" smtClean="0">
                <a:solidFill>
                  <a:srgbClr val="002060"/>
                </a:solidFill>
              </a:rPr>
              <a:t> Mais surtout </a:t>
            </a:r>
            <a:r>
              <a:rPr lang="fr-FR" sz="2400" dirty="0" smtClean="0">
                <a:solidFill>
                  <a:srgbClr val="002060"/>
                </a:solidFill>
              </a:rPr>
              <a:t>des problèmes liés à la pandémie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solidFill>
                  <a:srgbClr val="002060"/>
                </a:solidFill>
              </a:rPr>
              <a:t> Difficultés avec administrations et URSSAF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solidFill>
                  <a:srgbClr val="002060"/>
                </a:solidFill>
              </a:rPr>
              <a:t> Demandes sur les aides et soutiens possibles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solidFill>
                  <a:srgbClr val="002060"/>
                </a:solidFill>
              </a:rPr>
              <a:t> Souvent des difficultés multifactorielles et des demandeurs perdus dans le dédale des intervenants</a:t>
            </a:r>
          </a:p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Test réalisé par le club de Vannes, concluant sur un cas complexe</a:t>
            </a:r>
          </a:p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Intérêt que présente notre écoute, notre analyse à plusieurs pour porter un diagnostic et notre orientation vers le/les interlocuteurs les plus pertinents</a:t>
            </a:r>
          </a:p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Démarrage courant Février</a:t>
            </a:r>
            <a:endParaRPr lang="fr-FR" sz="2400" b="1" dirty="0">
              <a:solidFill>
                <a:srgbClr val="002060"/>
              </a:solidFill>
            </a:endParaRPr>
          </a:p>
        </p:txBody>
      </p:sp>
      <p:pic>
        <p:nvPicPr>
          <p:cNvPr id="4" name="Image 3" descr="C:\Users\Jullien Henri\Pictures\!cid_77397892-BAFB-4D5D-9C08-D28D48260AA3@home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3771900" cy="569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121</Words>
  <Application>Microsoft Office PowerPoint</Application>
  <PresentationFormat>Affichage à l'écran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ACTION PROFESSIONNELLE TPE</vt:lpstr>
      <vt:lpstr>ACTION PROFESSIONNELLE TPE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PROFESSIONNELLE TPE</dc:title>
  <dc:creator>Jullien Henri</dc:creator>
  <cp:lastModifiedBy>Jullien Henri</cp:lastModifiedBy>
  <cp:revision>9</cp:revision>
  <dcterms:created xsi:type="dcterms:W3CDTF">2021-01-23T15:15:56Z</dcterms:created>
  <dcterms:modified xsi:type="dcterms:W3CDTF">2021-01-24T08:15:43Z</dcterms:modified>
</cp:coreProperties>
</file>